
<file path=[Content_Types].xml><?xml version="1.0" encoding="utf-8"?>
<Types xmlns="http://schemas.openxmlformats.org/package/2006/content-types">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0287000" cx="18288000"/>
  <p:notesSz cx="6858000" cy="9144000"/>
  <p:embeddedFontLst>
    <p:embeddedFont>
      <p:font typeface="Afacad Medium"/>
      <p:regular r:id="rId36"/>
      <p:bold r:id="rId37"/>
      <p:italic r:id="rId38"/>
      <p:boldItalic r:id="rId39"/>
    </p:embeddedFont>
    <p:embeddedFont>
      <p:font typeface="Josefin Sans"/>
      <p:regular r:id="rId40"/>
      <p:bold r:id="rId41"/>
      <p:italic r:id="rId42"/>
      <p:boldItalic r:id="rId43"/>
    </p:embeddedFont>
    <p:embeddedFont>
      <p:font typeface="Poppins Black"/>
      <p:bold r:id="rId44"/>
      <p:boldItalic r:id="rId45"/>
    </p:embeddedFont>
    <p:embeddedFont>
      <p:font typeface="Poppins SemiBold"/>
      <p:regular r:id="rId46"/>
      <p:bold r:id="rId47"/>
      <p:italic r:id="rId48"/>
      <p:boldItalic r:id="rId49"/>
    </p:embeddedFont>
    <p:embeddedFont>
      <p:font typeface="Afacad"/>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4" roundtripDataSignature="AMtx7mjEtW0KxcRmCxIBUSe91cyd3Vzpr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JosefinSans-regular.fntdata"/><Relationship Id="rId42" Type="http://schemas.openxmlformats.org/officeDocument/2006/relationships/font" Target="fonts/JosefinSans-italic.fntdata"/><Relationship Id="rId41" Type="http://schemas.openxmlformats.org/officeDocument/2006/relationships/font" Target="fonts/JosefinSans-bold.fntdata"/><Relationship Id="rId44" Type="http://schemas.openxmlformats.org/officeDocument/2006/relationships/font" Target="fonts/PoppinsBlack-bold.fntdata"/><Relationship Id="rId43" Type="http://schemas.openxmlformats.org/officeDocument/2006/relationships/font" Target="fonts/JosefinSans-boldItalic.fntdata"/><Relationship Id="rId46" Type="http://schemas.openxmlformats.org/officeDocument/2006/relationships/font" Target="fonts/PoppinsSemiBold-regular.fntdata"/><Relationship Id="rId45" Type="http://schemas.openxmlformats.org/officeDocument/2006/relationships/font" Target="fonts/PoppinsBlack-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PoppinsSemiBold-italic.fntdata"/><Relationship Id="rId47" Type="http://schemas.openxmlformats.org/officeDocument/2006/relationships/font" Target="fonts/PoppinsSemiBold-bold.fntdata"/><Relationship Id="rId49" Type="http://schemas.openxmlformats.org/officeDocument/2006/relationships/font" Target="fonts/PoppinsSemiBol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AfacadMedium-bold.fntdata"/><Relationship Id="rId36" Type="http://schemas.openxmlformats.org/officeDocument/2006/relationships/font" Target="fonts/AfacadMedium-regular.fntdata"/><Relationship Id="rId39" Type="http://schemas.openxmlformats.org/officeDocument/2006/relationships/font" Target="fonts/AfacadMedium-boldItalic.fntdata"/><Relationship Id="rId38" Type="http://schemas.openxmlformats.org/officeDocument/2006/relationships/font" Target="fonts/AfacadMedium-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Afacad-bold.fntdata"/><Relationship Id="rId50" Type="http://schemas.openxmlformats.org/officeDocument/2006/relationships/font" Target="fonts/Afacad-regular.fntdata"/><Relationship Id="rId53" Type="http://schemas.openxmlformats.org/officeDocument/2006/relationships/font" Target="fonts/Afacad-boldItalic.fntdata"/><Relationship Id="rId52" Type="http://schemas.openxmlformats.org/officeDocument/2006/relationships/font" Target="fonts/Afacad-italic.fntdata"/><Relationship Id="rId11" Type="http://schemas.openxmlformats.org/officeDocument/2006/relationships/slide" Target="slides/slide6.xml"/><Relationship Id="rId10" Type="http://schemas.openxmlformats.org/officeDocument/2006/relationships/slide" Target="slides/slide5.xml"/><Relationship Id="rId54"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2" name="Shape 742"/>
        <p:cNvGrpSpPr/>
        <p:nvPr/>
      </p:nvGrpSpPr>
      <p:grpSpPr>
        <a:xfrm>
          <a:off x="0" y="0"/>
          <a:ext cx="0" cy="0"/>
          <a:chOff x="0" y="0"/>
          <a:chExt cx="0" cy="0"/>
        </a:xfrm>
      </p:grpSpPr>
      <p:sp>
        <p:nvSpPr>
          <p:cNvPr id="743" name="Google Shape;743;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8" name="Shape 818"/>
        <p:cNvGrpSpPr/>
        <p:nvPr/>
      </p:nvGrpSpPr>
      <p:grpSpPr>
        <a:xfrm>
          <a:off x="0" y="0"/>
          <a:ext cx="0" cy="0"/>
          <a:chOff x="0" y="0"/>
          <a:chExt cx="0" cy="0"/>
        </a:xfrm>
      </p:grpSpPr>
      <p:sp>
        <p:nvSpPr>
          <p:cNvPr id="819" name="Google Shape;819;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3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3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3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3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3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3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3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3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3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3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0"/>
          <p:cNvSpPr/>
          <p:nvPr>
            <p:ph idx="2" type="pic"/>
          </p:nvPr>
        </p:nvSpPr>
        <p:spPr>
          <a:xfrm>
            <a:off x="1792288" y="612775"/>
            <a:ext cx="5486400" cy="4114800"/>
          </a:xfrm>
          <a:prstGeom prst="rect">
            <a:avLst/>
          </a:prstGeom>
          <a:noFill/>
          <a:ln>
            <a:noFill/>
          </a:ln>
        </p:spPr>
      </p:sp>
      <p:sp>
        <p:nvSpPr>
          <p:cNvPr id="64" name="Google Shape;64;p4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png"/><Relationship Id="rId4" Type="http://schemas.openxmlformats.org/officeDocument/2006/relationships/image" Target="../media/image17.png"/><Relationship Id="rId11" Type="http://schemas.openxmlformats.org/officeDocument/2006/relationships/image" Target="../media/image69.png"/><Relationship Id="rId10" Type="http://schemas.openxmlformats.org/officeDocument/2006/relationships/image" Target="../media/image3.png"/><Relationship Id="rId9"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23.png"/><Relationship Id="rId7" Type="http://schemas.openxmlformats.org/officeDocument/2006/relationships/image" Target="../media/image8.png"/><Relationship Id="rId8"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14.png"/><Relationship Id="rId10" Type="http://schemas.openxmlformats.org/officeDocument/2006/relationships/image" Target="../media/image3.png"/><Relationship Id="rId9" Type="http://schemas.openxmlformats.org/officeDocument/2006/relationships/image" Target="../media/image5.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6.png"/><Relationship Id="rId8" Type="http://schemas.openxmlformats.org/officeDocument/2006/relationships/image" Target="../media/image4.png"/></Relationships>
</file>

<file path=ppt/slides/_rels/slide3.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14.png"/><Relationship Id="rId13" Type="http://schemas.openxmlformats.org/officeDocument/2006/relationships/image" Target="../media/image18.png"/><Relationship Id="rId12"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2.png"/><Relationship Id="rId9" Type="http://schemas.openxmlformats.org/officeDocument/2006/relationships/image" Target="../media/image13.png"/><Relationship Id="rId15" Type="http://schemas.openxmlformats.org/officeDocument/2006/relationships/image" Target="../media/image21.png"/><Relationship Id="rId1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22.png"/></Relationships>
</file>

<file path=ppt/slides/_rels/slide4.xml.rels><?xml version="1.0" encoding="UTF-8" standalone="yes"?><Relationships xmlns="http://schemas.openxmlformats.org/package/2006/relationships"><Relationship Id="rId11" Type="http://schemas.openxmlformats.org/officeDocument/2006/relationships/image" Target="../media/image68.gif"/><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4.png"/><Relationship Id="rId4" Type="http://schemas.openxmlformats.org/officeDocument/2006/relationships/image" Target="../media/image6.png"/><Relationship Id="rId9"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17.png"/><Relationship Id="rId7" Type="http://schemas.openxmlformats.org/officeDocument/2006/relationships/image" Target="../media/image12.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1" Type="http://schemas.openxmlformats.org/officeDocument/2006/relationships/image" Target="../media/image27.png"/><Relationship Id="rId10" Type="http://schemas.openxmlformats.org/officeDocument/2006/relationships/image" Target="../media/image24.png"/><Relationship Id="rId13" Type="http://schemas.openxmlformats.org/officeDocument/2006/relationships/image" Target="../media/image33.png"/><Relationship Id="rId12"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7.png"/><Relationship Id="rId9" Type="http://schemas.openxmlformats.org/officeDocument/2006/relationships/image" Target="../media/image26.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3.png"/><Relationship Id="rId8" Type="http://schemas.openxmlformats.org/officeDocument/2006/relationships/image" Target="../media/image30.png"/></Relationships>
</file>

<file path=ppt/slides/_rels/slide6.xml.rels><?xml version="1.0" encoding="UTF-8" standalone="yes"?><Relationships xmlns="http://schemas.openxmlformats.org/package/2006/relationships"><Relationship Id="rId11" Type="http://schemas.openxmlformats.org/officeDocument/2006/relationships/image" Target="../media/image3.png"/><Relationship Id="rId10" Type="http://schemas.openxmlformats.org/officeDocument/2006/relationships/image" Target="../media/image35.png"/><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50.png"/><Relationship Id="rId9" Type="http://schemas.openxmlformats.org/officeDocument/2006/relationships/image" Target="../media/image5.png"/><Relationship Id="rId5" Type="http://schemas.openxmlformats.org/officeDocument/2006/relationships/image" Target="../media/image12.png"/><Relationship Id="rId6" Type="http://schemas.openxmlformats.org/officeDocument/2006/relationships/image" Target="../media/image14.png"/><Relationship Id="rId7" Type="http://schemas.openxmlformats.org/officeDocument/2006/relationships/image" Target="../media/image17.png"/><Relationship Id="rId8" Type="http://schemas.openxmlformats.org/officeDocument/2006/relationships/image" Target="../media/image4.png"/></Relationships>
</file>

<file path=ppt/slides/_rels/slide7.xml.rels><?xml version="1.0" encoding="UTF-8" standalone="yes"?><Relationships xmlns="http://schemas.openxmlformats.org/package/2006/relationships"><Relationship Id="rId11" Type="http://schemas.openxmlformats.org/officeDocument/2006/relationships/image" Target="../media/image37.png"/><Relationship Id="rId10" Type="http://schemas.openxmlformats.org/officeDocument/2006/relationships/image" Target="../media/image32.png"/><Relationship Id="rId12" Type="http://schemas.openxmlformats.org/officeDocument/2006/relationships/image" Target="../media/image29.png"/><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2.png"/><Relationship Id="rId9" Type="http://schemas.openxmlformats.org/officeDocument/2006/relationships/image" Target="../media/image34.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31.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9.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4.png"/><Relationship Id="rId9" Type="http://schemas.openxmlformats.org/officeDocument/2006/relationships/image" Target="../media/image38.png"/><Relationship Id="rId5" Type="http://schemas.openxmlformats.org/officeDocument/2006/relationships/image" Target="../media/image12.png"/><Relationship Id="rId6" Type="http://schemas.openxmlformats.org/officeDocument/2006/relationships/image" Target="../media/image17.png"/><Relationship Id="rId7" Type="http://schemas.openxmlformats.org/officeDocument/2006/relationships/image" Target="../media/image4.png"/><Relationship Id="rId8" Type="http://schemas.openxmlformats.org/officeDocument/2006/relationships/image" Target="../media/image5.png"/></Relationships>
</file>

<file path=ppt/slides/_rels/slide10.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4.png"/><Relationship Id="rId13" Type="http://schemas.openxmlformats.org/officeDocument/2006/relationships/image" Target="../media/image45.png"/><Relationship Id="rId12" Type="http://schemas.openxmlformats.org/officeDocument/2006/relationships/image" Target="../media/image36.png"/><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22.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40.png"/><Relationship Id="rId7" Type="http://schemas.openxmlformats.org/officeDocument/2006/relationships/image" Target="../media/image12.png"/><Relationship Id="rId8" Type="http://schemas.openxmlformats.org/officeDocument/2006/relationships/image" Target="../media/image14.png"/></Relationships>
</file>

<file path=ppt/slides/_rels/slide11.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14.png"/><Relationship Id="rId9" Type="http://schemas.openxmlformats.org/officeDocument/2006/relationships/image" Target="../media/image44.png"/><Relationship Id="rId5" Type="http://schemas.openxmlformats.org/officeDocument/2006/relationships/image" Target="../media/image12.png"/><Relationship Id="rId6" Type="http://schemas.openxmlformats.org/officeDocument/2006/relationships/image" Target="../media/image17.png"/><Relationship Id="rId7" Type="http://schemas.openxmlformats.org/officeDocument/2006/relationships/image" Target="../media/image4.png"/><Relationship Id="rId8" Type="http://schemas.openxmlformats.org/officeDocument/2006/relationships/image" Target="../media/image5.png"/></Relationships>
</file>

<file path=ppt/slides/_rels/slide12.xml.rels><?xml version="1.0" encoding="UTF-8" standalone="yes"?><Relationships xmlns="http://schemas.openxmlformats.org/package/2006/relationships"><Relationship Id="rId11" Type="http://schemas.openxmlformats.org/officeDocument/2006/relationships/image" Target="../media/image5.png"/><Relationship Id="rId10" Type="http://schemas.openxmlformats.org/officeDocument/2006/relationships/image" Target="../media/image4.png"/><Relationship Id="rId13" Type="http://schemas.openxmlformats.org/officeDocument/2006/relationships/image" Target="../media/image42.png"/><Relationship Id="rId12" Type="http://schemas.openxmlformats.org/officeDocument/2006/relationships/image" Target="../media/image41.png"/><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17.png"/><Relationship Id="rId9"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40.png"/><Relationship Id="rId7" Type="http://schemas.openxmlformats.org/officeDocument/2006/relationships/image" Target="../media/image12.png"/><Relationship Id="rId8" Type="http://schemas.openxmlformats.org/officeDocument/2006/relationships/image" Target="../media/image14.png"/></Relationships>
</file>

<file path=ppt/slides/_rels/slide13.xml.rels><?xml version="1.0" encoding="UTF-8" standalone="yes"?><Relationships xmlns="http://schemas.openxmlformats.org/package/2006/relationships"><Relationship Id="rId10" Type="http://schemas.openxmlformats.org/officeDocument/2006/relationships/image" Target="../media/image48.pn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14.xml.rels><?xml version="1.0" encoding="UTF-8" standalone="yes"?><Relationships xmlns="http://schemas.openxmlformats.org/package/2006/relationships"><Relationship Id="rId11" Type="http://schemas.openxmlformats.org/officeDocument/2006/relationships/image" Target="../media/image47.png"/><Relationship Id="rId10"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 Id="rId5" Type="http://schemas.openxmlformats.org/officeDocument/2006/relationships/image" Target="../media/image40.png"/><Relationship Id="rId6" Type="http://schemas.openxmlformats.org/officeDocument/2006/relationships/image" Target="../media/image12.png"/><Relationship Id="rId7" Type="http://schemas.openxmlformats.org/officeDocument/2006/relationships/image" Target="../media/image14.png"/><Relationship Id="rId8" Type="http://schemas.openxmlformats.org/officeDocument/2006/relationships/image" Target="../media/image3.png"/></Relationships>
</file>

<file path=ppt/slides/_rels/slide15.xml.rels><?xml version="1.0" encoding="UTF-8" standalone="yes"?><Relationships xmlns="http://schemas.openxmlformats.org/package/2006/relationships"><Relationship Id="rId10" Type="http://schemas.openxmlformats.org/officeDocument/2006/relationships/image" Target="../media/image4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16.xml.rels><?xml version="1.0" encoding="UTF-8" standalone="yes"?><Relationships xmlns="http://schemas.openxmlformats.org/package/2006/relationships"><Relationship Id="rId10" Type="http://schemas.openxmlformats.org/officeDocument/2006/relationships/image" Target="../media/image52.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4.png"/><Relationship Id="rId6" Type="http://schemas.openxmlformats.org/officeDocument/2006/relationships/image" Target="../media/image17.png"/><Relationship Id="rId7" Type="http://schemas.openxmlformats.org/officeDocument/2006/relationships/image" Target="../media/image4.png"/><Relationship Id="rId8"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4.png"/><Relationship Id="rId4" Type="http://schemas.openxmlformats.org/officeDocument/2006/relationships/image" Target="../media/image57.png"/><Relationship Id="rId5" Type="http://schemas.openxmlformats.org/officeDocument/2006/relationships/image" Target="../media/image53.png"/><Relationship Id="rId6" Type="http://schemas.openxmlformats.org/officeDocument/2006/relationships/image" Target="../media/image6.png"/><Relationship Id="rId7" Type="http://schemas.openxmlformats.org/officeDocument/2006/relationships/image" Target="../media/image3.png"/><Relationship Id="rId8" Type="http://schemas.openxmlformats.org/officeDocument/2006/relationships/image" Target="../media/image4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0.xml.rels><?xml version="1.0" encoding="UTF-8" standalone="yes"?><Relationships xmlns="http://schemas.openxmlformats.org/package/2006/relationships"><Relationship Id="rId11" Type="http://schemas.openxmlformats.org/officeDocument/2006/relationships/image" Target="../media/image51.png"/><Relationship Id="rId10" Type="http://schemas.openxmlformats.org/officeDocument/2006/relationships/image" Target="../media/image64.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1.xml.rels><?xml version="1.0" encoding="UTF-8" standalone="yes"?><Relationships xmlns="http://schemas.openxmlformats.org/package/2006/relationships"><Relationship Id="rId11" Type="http://schemas.openxmlformats.org/officeDocument/2006/relationships/image" Target="../media/image63.png"/><Relationship Id="rId10" Type="http://schemas.openxmlformats.org/officeDocument/2006/relationships/image" Target="../media/image58.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2.xml.rels><?xml version="1.0" encoding="UTF-8" standalone="yes"?><Relationships xmlns="http://schemas.openxmlformats.org/package/2006/relationships"><Relationship Id="rId11" Type="http://schemas.openxmlformats.org/officeDocument/2006/relationships/image" Target="../media/image55.png"/><Relationship Id="rId10"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2.png"/><Relationship Id="rId4" Type="http://schemas.openxmlformats.org/officeDocument/2006/relationships/image" Target="../media/image57.png"/><Relationship Id="rId9"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6.png"/><Relationship Id="rId7" Type="http://schemas.openxmlformats.org/officeDocument/2006/relationships/image" Target="../media/image12.png"/><Relationship Id="rId8"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4.xml.rels><?xml version="1.0" encoding="UTF-8" standalone="yes"?><Relationships xmlns="http://schemas.openxmlformats.org/package/2006/relationships"><Relationship Id="rId11" Type="http://schemas.openxmlformats.org/officeDocument/2006/relationships/image" Target="../media/image60.png"/><Relationship Id="rId10" Type="http://schemas.openxmlformats.org/officeDocument/2006/relationships/image" Target="../media/image62.png"/><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5.xml.rels><?xml version="1.0" encoding="UTF-8" standalone="yes"?><Relationships xmlns="http://schemas.openxmlformats.org/package/2006/relationships"><Relationship Id="rId11" Type="http://schemas.openxmlformats.org/officeDocument/2006/relationships/image" Target="../media/image65.png"/><Relationship Id="rId10" Type="http://schemas.openxmlformats.org/officeDocument/2006/relationships/image" Target="../media/image61.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6.xml.rels><?xml version="1.0" encoding="UTF-8" standalone="yes"?><Relationships xmlns="http://schemas.openxmlformats.org/package/2006/relationships"><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7.png"/><Relationship Id="rId4" Type="http://schemas.openxmlformats.org/officeDocument/2006/relationships/image" Target="../media/image14.png"/><Relationship Id="rId9" Type="http://schemas.openxmlformats.org/officeDocument/2006/relationships/image" Target="../media/image56.png"/><Relationship Id="rId5" Type="http://schemas.openxmlformats.org/officeDocument/2006/relationships/image" Target="../media/image12.png"/><Relationship Id="rId6" Type="http://schemas.openxmlformats.org/officeDocument/2006/relationships/image" Target="../media/image17.png"/><Relationship Id="rId7" Type="http://schemas.openxmlformats.org/officeDocument/2006/relationships/image" Target="../media/image4.png"/><Relationship Id="rId8" Type="http://schemas.openxmlformats.org/officeDocument/2006/relationships/image" Target="../media/image5.png"/></Relationships>
</file>

<file path=ppt/slides/_rels/slide27.xml.rels><?xml version="1.0" encoding="UTF-8" standalone="yes"?><Relationships xmlns="http://schemas.openxmlformats.org/package/2006/relationships"><Relationship Id="rId10" Type="http://schemas.openxmlformats.org/officeDocument/2006/relationships/image" Target="../media/image66.png"/><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4.png"/><Relationship Id="rId4" Type="http://schemas.openxmlformats.org/officeDocument/2006/relationships/image" Target="../media/image3.png"/><Relationship Id="rId5" Type="http://schemas.openxmlformats.org/officeDocument/2006/relationships/image" Target="../media/image22.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29.xml.rels><?xml version="1.0" encoding="UTF-8" standalone="yes"?><Relationships xmlns="http://schemas.openxmlformats.org/package/2006/relationships"><Relationship Id="rId10" Type="http://schemas.openxmlformats.org/officeDocument/2006/relationships/image" Target="../media/image67.png"/><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3.png"/><Relationship Id="rId5" Type="http://schemas.openxmlformats.org/officeDocument/2006/relationships/image" Target="../media/image17.png"/><Relationship Id="rId6" Type="http://schemas.openxmlformats.org/officeDocument/2006/relationships/image" Target="../media/image12.png"/><Relationship Id="rId7" Type="http://schemas.openxmlformats.org/officeDocument/2006/relationships/image" Target="../media/image4.png"/><Relationship Id="rId8" Type="http://schemas.openxmlformats.org/officeDocument/2006/relationships/image" Target="../media/image5.png"/></Relationships>
</file>

<file path=ppt/slides/_rels/slide30.xml.rels><?xml version="1.0" encoding="UTF-8" standalone="yes"?><Relationships xmlns="http://schemas.openxmlformats.org/package/2006/relationships"><Relationship Id="rId11" Type="http://schemas.openxmlformats.org/officeDocument/2006/relationships/image" Target="../media/image59.png"/><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17.png"/><Relationship Id="rId4" Type="http://schemas.openxmlformats.org/officeDocument/2006/relationships/image" Target="../media/image14.png"/><Relationship Id="rId9" Type="http://schemas.openxmlformats.org/officeDocument/2006/relationships/image" Target="../media/image5.png"/><Relationship Id="rId5" Type="http://schemas.openxmlformats.org/officeDocument/2006/relationships/image" Target="../media/image7.png"/><Relationship Id="rId6" Type="http://schemas.openxmlformats.org/officeDocument/2006/relationships/image" Target="../media/image22.png"/><Relationship Id="rId7" Type="http://schemas.openxmlformats.org/officeDocument/2006/relationships/image" Target="../media/image12.png"/><Relationship Id="rId8"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5B0080"/>
            </a:gs>
            <a:gs pos="100000">
              <a:srgbClr val="07005B"/>
            </a:gs>
          </a:gsLst>
          <a:path path="circle">
            <a:fillToRect b="100%" r="100%"/>
          </a:path>
          <a:tileRect l="-100%" t="-100%"/>
        </a:gradFill>
      </p:bgPr>
    </p:bg>
    <p:spTree>
      <p:nvGrpSpPr>
        <p:cNvPr id="83" name="Shape 83"/>
        <p:cNvGrpSpPr/>
        <p:nvPr/>
      </p:nvGrpSpPr>
      <p:grpSpPr>
        <a:xfrm>
          <a:off x="0" y="0"/>
          <a:ext cx="0" cy="0"/>
          <a:chOff x="0" y="0"/>
          <a:chExt cx="0" cy="0"/>
        </a:xfrm>
      </p:grpSpPr>
      <p:sp>
        <p:nvSpPr>
          <p:cNvPr id="84" name="Google Shape;84;p1"/>
          <p:cNvSpPr/>
          <p:nvPr/>
        </p:nvSpPr>
        <p:spPr>
          <a:xfrm rot="-5400000">
            <a:off x="-7593698" y="-3605406"/>
            <a:ext cx="10797833" cy="11074701"/>
          </a:xfrm>
          <a:custGeom>
            <a:rect b="b" l="l" r="r" t="t"/>
            <a:pathLst>
              <a:path extrusionOk="0" h="15802623" w="15407557">
                <a:moveTo>
                  <a:pt x="0" y="0"/>
                </a:moveTo>
                <a:lnTo>
                  <a:pt x="15407557" y="0"/>
                </a:lnTo>
                <a:lnTo>
                  <a:pt x="15407557" y="15802623"/>
                </a:lnTo>
                <a:lnTo>
                  <a:pt x="0" y="15802623"/>
                </a:lnTo>
                <a:lnTo>
                  <a:pt x="0" y="0"/>
                </a:lnTo>
                <a:close/>
              </a:path>
            </a:pathLst>
          </a:custGeom>
          <a:blipFill rotWithShape="1">
            <a:blip r:embed="rId3">
              <a:alphaModFix amt="63000"/>
            </a:blip>
            <a:stretch>
              <a:fillRect b="0" l="0" r="0" t="0"/>
            </a:stretch>
          </a:blipFill>
          <a:ln>
            <a:noFill/>
          </a:ln>
        </p:spPr>
      </p:sp>
      <p:sp>
        <p:nvSpPr>
          <p:cNvPr id="85" name="Google Shape;85;p1"/>
          <p:cNvSpPr/>
          <p:nvPr/>
        </p:nvSpPr>
        <p:spPr>
          <a:xfrm>
            <a:off x="10797662" y="6212976"/>
            <a:ext cx="8916023" cy="8916023"/>
          </a:xfrm>
          <a:custGeom>
            <a:rect b="b" l="l" r="r" t="t"/>
            <a:pathLst>
              <a:path extrusionOk="0" h="8916023" w="8916023">
                <a:moveTo>
                  <a:pt x="0" y="0"/>
                </a:moveTo>
                <a:lnTo>
                  <a:pt x="8916024" y="0"/>
                </a:lnTo>
                <a:lnTo>
                  <a:pt x="8916024" y="8916023"/>
                </a:lnTo>
                <a:lnTo>
                  <a:pt x="0" y="8916023"/>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7984225" y="1462301"/>
            <a:ext cx="5157855" cy="5157855"/>
          </a:xfrm>
          <a:custGeom>
            <a:rect b="b" l="l" r="r" t="t"/>
            <a:pathLst>
              <a:path extrusionOk="0" h="4060570" w="4060570">
                <a:moveTo>
                  <a:pt x="0" y="0"/>
                </a:moveTo>
                <a:lnTo>
                  <a:pt x="4060571" y="0"/>
                </a:lnTo>
                <a:lnTo>
                  <a:pt x="4060571" y="4060570"/>
                </a:lnTo>
                <a:lnTo>
                  <a:pt x="0" y="4060570"/>
                </a:lnTo>
                <a:lnTo>
                  <a:pt x="0" y="0"/>
                </a:lnTo>
                <a:close/>
              </a:path>
            </a:pathLst>
          </a:custGeom>
          <a:blipFill rotWithShape="1">
            <a:blip r:embed="rId5">
              <a:alphaModFix amt="52000"/>
            </a:blip>
            <a:stretch>
              <a:fillRect b="0" l="0" r="0" t="0"/>
            </a:stretch>
          </a:blipFill>
          <a:ln>
            <a:noFill/>
          </a:ln>
        </p:spPr>
      </p:sp>
      <p:sp>
        <p:nvSpPr>
          <p:cNvPr id="87" name="Google Shape;87;p1"/>
          <p:cNvSpPr/>
          <p:nvPr/>
        </p:nvSpPr>
        <p:spPr>
          <a:xfrm>
            <a:off x="8093919" y="-56426"/>
            <a:ext cx="6851489" cy="6851489"/>
          </a:xfrm>
          <a:custGeom>
            <a:rect b="b" l="l" r="r" t="t"/>
            <a:pathLst>
              <a:path extrusionOk="0" h="6851489" w="6851489">
                <a:moveTo>
                  <a:pt x="0" y="0"/>
                </a:moveTo>
                <a:lnTo>
                  <a:pt x="6851490" y="0"/>
                </a:lnTo>
                <a:lnTo>
                  <a:pt x="6851490" y="6851489"/>
                </a:lnTo>
                <a:lnTo>
                  <a:pt x="0" y="6851489"/>
                </a:lnTo>
                <a:lnTo>
                  <a:pt x="0" y="0"/>
                </a:lnTo>
                <a:close/>
              </a:path>
            </a:pathLst>
          </a:custGeom>
          <a:blipFill rotWithShape="1">
            <a:blip r:embed="rId6">
              <a:alphaModFix amt="30000"/>
            </a:blip>
            <a:stretch>
              <a:fillRect b="0" l="0" r="0" t="0"/>
            </a:stretch>
          </a:blipFill>
          <a:ln>
            <a:noFill/>
          </a:ln>
        </p:spPr>
      </p:sp>
      <p:sp>
        <p:nvSpPr>
          <p:cNvPr id="88" name="Google Shape;88;p1"/>
          <p:cNvSpPr/>
          <p:nvPr/>
        </p:nvSpPr>
        <p:spPr>
          <a:xfrm>
            <a:off x="11129654" y="416539"/>
            <a:ext cx="3146482" cy="3220280"/>
          </a:xfrm>
          <a:custGeom>
            <a:rect b="b" l="l" r="r" t="t"/>
            <a:pathLst>
              <a:path extrusionOk="0" h="3551434" w="3470047">
                <a:moveTo>
                  <a:pt x="0" y="0"/>
                </a:moveTo>
                <a:lnTo>
                  <a:pt x="3470047" y="0"/>
                </a:lnTo>
                <a:lnTo>
                  <a:pt x="3470047" y="3551434"/>
                </a:lnTo>
                <a:lnTo>
                  <a:pt x="0" y="3551434"/>
                </a:lnTo>
                <a:lnTo>
                  <a:pt x="0" y="0"/>
                </a:lnTo>
                <a:close/>
              </a:path>
            </a:pathLst>
          </a:custGeom>
          <a:blipFill rotWithShape="1">
            <a:blip r:embed="rId7">
              <a:alphaModFix/>
            </a:blip>
            <a:stretch>
              <a:fillRect b="0" l="0" r="0" t="0"/>
            </a:stretch>
          </a:blipFill>
          <a:ln>
            <a:noFill/>
          </a:ln>
        </p:spPr>
      </p:sp>
      <p:sp>
        <p:nvSpPr>
          <p:cNvPr id="89" name="Google Shape;89;p1"/>
          <p:cNvSpPr/>
          <p:nvPr/>
        </p:nvSpPr>
        <p:spPr>
          <a:xfrm flipH="1">
            <a:off x="9745335" y="864887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90" name="Google Shape;90;p1"/>
          <p:cNvSpPr/>
          <p:nvPr/>
        </p:nvSpPr>
        <p:spPr>
          <a:xfrm>
            <a:off x="2358079" y="4941254"/>
            <a:ext cx="556629" cy="536220"/>
          </a:xfrm>
          <a:custGeom>
            <a:rect b="b" l="l" r="r" t="t"/>
            <a:pathLst>
              <a:path extrusionOk="0" h="536220" w="556629">
                <a:moveTo>
                  <a:pt x="0" y="0"/>
                </a:moveTo>
                <a:lnTo>
                  <a:pt x="556629" y="0"/>
                </a:lnTo>
                <a:lnTo>
                  <a:pt x="556629" y="536220"/>
                </a:lnTo>
                <a:lnTo>
                  <a:pt x="0" y="536220"/>
                </a:lnTo>
                <a:lnTo>
                  <a:pt x="0" y="0"/>
                </a:lnTo>
                <a:close/>
              </a:path>
            </a:pathLst>
          </a:custGeom>
          <a:blipFill rotWithShape="1">
            <a:blip r:embed="rId9">
              <a:alphaModFix/>
            </a:blip>
            <a:stretch>
              <a:fillRect b="0" l="0" r="0" t="0"/>
            </a:stretch>
          </a:blipFill>
          <a:ln>
            <a:noFill/>
          </a:ln>
        </p:spPr>
      </p:sp>
      <p:sp>
        <p:nvSpPr>
          <p:cNvPr id="91" name="Google Shape;91;p1"/>
          <p:cNvSpPr txBox="1"/>
          <p:nvPr/>
        </p:nvSpPr>
        <p:spPr>
          <a:xfrm>
            <a:off x="1230591" y="3330569"/>
            <a:ext cx="8751609" cy="2600135"/>
          </a:xfrm>
          <a:prstGeom prst="rect">
            <a:avLst/>
          </a:prstGeom>
          <a:noFill/>
          <a:ln>
            <a:noFill/>
          </a:ln>
        </p:spPr>
        <p:txBody>
          <a:bodyPr anchorCtr="0" anchor="t" bIns="0" lIns="0" spcFirstLastPara="1" rIns="0" wrap="square" tIns="0">
            <a:spAutoFit/>
          </a:bodyPr>
          <a:lstStyle/>
          <a:p>
            <a:pPr indent="0" lvl="0" marL="0" marR="0" rtl="0" algn="ctr">
              <a:lnSpc>
                <a:spcPct val="127337"/>
              </a:lnSpc>
              <a:spcBef>
                <a:spcPts val="0"/>
              </a:spcBef>
              <a:spcAft>
                <a:spcPts val="0"/>
              </a:spcAft>
              <a:buNone/>
            </a:pPr>
            <a:r>
              <a:rPr b="1" i="0" lang="en-US" sz="8000" u="none" cap="none" strike="noStrike">
                <a:solidFill>
                  <a:srgbClr val="F9F4FD"/>
                </a:solidFill>
                <a:latin typeface="Josefin Sans"/>
                <a:ea typeface="Josefin Sans"/>
                <a:cs typeface="Josefin Sans"/>
                <a:sym typeface="Josefin Sans"/>
              </a:rPr>
              <a:t>POINT OF SALE </a:t>
            </a:r>
            <a:r>
              <a:rPr b="1" i="0" lang="en-US" sz="8000" u="none" cap="none" strike="noStrike">
                <a:solidFill>
                  <a:srgbClr val="78D0DF"/>
                </a:solidFill>
                <a:latin typeface="Josefin Sans"/>
                <a:ea typeface="Josefin Sans"/>
                <a:cs typeface="Josefin Sans"/>
                <a:sym typeface="Josefin Sans"/>
              </a:rPr>
              <a:t>RESTAURANT</a:t>
            </a:r>
            <a:endParaRPr/>
          </a:p>
        </p:txBody>
      </p:sp>
      <p:grpSp>
        <p:nvGrpSpPr>
          <p:cNvPr id="92" name="Google Shape;92;p1"/>
          <p:cNvGrpSpPr/>
          <p:nvPr/>
        </p:nvGrpSpPr>
        <p:grpSpPr>
          <a:xfrm>
            <a:off x="857302" y="609652"/>
            <a:ext cx="3399559" cy="838094"/>
            <a:chOff x="0" y="0"/>
            <a:chExt cx="4532746" cy="1117460"/>
          </a:xfrm>
        </p:grpSpPr>
        <p:sp>
          <p:nvSpPr>
            <p:cNvPr id="93" name="Google Shape;93;p1"/>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94" name="Google Shape;94;p1"/>
            <p:cNvSpPr txBox="1"/>
            <p:nvPr/>
          </p:nvSpPr>
          <p:spPr>
            <a:xfrm>
              <a:off x="935494" y="30665"/>
              <a:ext cx="3597252" cy="718146"/>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
        <p:nvSpPr>
          <p:cNvPr id="95" name="Google Shape;95;p1"/>
          <p:cNvSpPr txBox="1"/>
          <p:nvPr/>
        </p:nvSpPr>
        <p:spPr>
          <a:xfrm>
            <a:off x="1888017" y="6567655"/>
            <a:ext cx="6954531" cy="1021883"/>
          </a:xfrm>
          <a:prstGeom prst="rect">
            <a:avLst/>
          </a:prstGeom>
          <a:noFill/>
          <a:ln>
            <a:noFill/>
          </a:ln>
        </p:spPr>
        <p:txBody>
          <a:bodyPr anchorCtr="0" anchor="t" bIns="0" lIns="0" spcFirstLastPara="1" rIns="0" wrap="square" tIns="0">
            <a:spAutoFit/>
          </a:bodyPr>
          <a:lstStyle/>
          <a:p>
            <a:pPr indent="0" lvl="0" marL="0" marR="0" rtl="0" algn="ctr">
              <a:lnSpc>
                <a:spcPct val="124062"/>
              </a:lnSpc>
              <a:spcBef>
                <a:spcPts val="0"/>
              </a:spcBef>
              <a:spcAft>
                <a:spcPts val="0"/>
              </a:spcAft>
              <a:buNone/>
            </a:pPr>
            <a:r>
              <a:rPr b="1" i="0" lang="en-US" sz="3200" u="none" cap="none" strike="noStrike">
                <a:solidFill>
                  <a:srgbClr val="F9F4FD"/>
                </a:solidFill>
                <a:latin typeface="Afacad"/>
                <a:ea typeface="Afacad"/>
                <a:cs typeface="Afacad"/>
                <a:sym typeface="Afacad"/>
              </a:rPr>
              <a:t>Phần mềm quản lý và điều hành</a:t>
            </a:r>
            <a:endParaRPr b="1" i="0" sz="3200" u="none" cap="none" strike="noStrike">
              <a:solidFill>
                <a:srgbClr val="F9F4FD"/>
              </a:solidFill>
              <a:latin typeface="Afacad"/>
              <a:ea typeface="Afacad"/>
              <a:cs typeface="Afacad"/>
              <a:sym typeface="Afacad"/>
            </a:endParaRPr>
          </a:p>
          <a:p>
            <a:pPr indent="0" lvl="0" marL="0" marR="0" rtl="0" algn="ctr">
              <a:lnSpc>
                <a:spcPct val="124062"/>
              </a:lnSpc>
              <a:spcBef>
                <a:spcPts val="0"/>
              </a:spcBef>
              <a:spcAft>
                <a:spcPts val="0"/>
              </a:spcAft>
              <a:buNone/>
            </a:pPr>
            <a:r>
              <a:rPr b="1" i="0" lang="en-US" sz="3200" u="none" cap="none" strike="noStrike">
                <a:solidFill>
                  <a:srgbClr val="F9F4FD"/>
                </a:solidFill>
                <a:latin typeface="Afacad"/>
                <a:ea typeface="Afacad"/>
                <a:cs typeface="Afacad"/>
                <a:sym typeface="Afacad"/>
              </a:rPr>
              <a:t> kinh doanh nhà hàng</a:t>
            </a:r>
            <a:endParaRPr b="1" i="0" sz="3200" u="none" cap="none" strike="noStrike">
              <a:solidFill>
                <a:srgbClr val="F9F4FD"/>
              </a:solidFill>
              <a:latin typeface="Afacad"/>
              <a:ea typeface="Afacad"/>
              <a:cs typeface="Afacad"/>
              <a:sym typeface="Afacad"/>
            </a:endParaRPr>
          </a:p>
        </p:txBody>
      </p:sp>
      <p:cxnSp>
        <p:nvCxnSpPr>
          <p:cNvPr id="96" name="Google Shape;96;p1"/>
          <p:cNvCxnSpPr/>
          <p:nvPr/>
        </p:nvCxnSpPr>
        <p:spPr>
          <a:xfrm>
            <a:off x="2760497" y="6286500"/>
            <a:ext cx="5094870" cy="0"/>
          </a:xfrm>
          <a:prstGeom prst="straightConnector1">
            <a:avLst/>
          </a:prstGeom>
          <a:noFill/>
          <a:ln cap="rnd" cmpd="sng" w="38100">
            <a:solidFill>
              <a:srgbClr val="152855"/>
            </a:solidFill>
            <a:prstDash val="solid"/>
            <a:round/>
            <a:headEnd len="sm" w="sm" type="none"/>
            <a:tailEnd len="sm" w="sm" type="none"/>
          </a:ln>
        </p:spPr>
      </p:cxnSp>
      <p:grpSp>
        <p:nvGrpSpPr>
          <p:cNvPr id="97" name="Google Shape;97;p1"/>
          <p:cNvGrpSpPr/>
          <p:nvPr/>
        </p:nvGrpSpPr>
        <p:grpSpPr>
          <a:xfrm>
            <a:off x="978286" y="5919416"/>
            <a:ext cx="1307151" cy="2516863"/>
            <a:chOff x="0" y="0"/>
            <a:chExt cx="1742868" cy="3355817"/>
          </a:xfrm>
        </p:grpSpPr>
        <p:sp>
          <p:nvSpPr>
            <p:cNvPr id="98" name="Google Shape;98;p1"/>
            <p:cNvSpPr/>
            <p:nvPr/>
          </p:nvSpPr>
          <p:spPr>
            <a:xfrm>
              <a:off x="521255" y="0"/>
              <a:ext cx="798006" cy="768746"/>
            </a:xfrm>
            <a:custGeom>
              <a:rect b="b" l="l" r="r" t="t"/>
              <a:pathLst>
                <a:path extrusionOk="0" h="768746" w="798006">
                  <a:moveTo>
                    <a:pt x="0" y="0"/>
                  </a:moveTo>
                  <a:lnTo>
                    <a:pt x="798005" y="0"/>
                  </a:lnTo>
                  <a:lnTo>
                    <a:pt x="798005" y="768746"/>
                  </a:lnTo>
                  <a:lnTo>
                    <a:pt x="0" y="768746"/>
                  </a:lnTo>
                  <a:lnTo>
                    <a:pt x="0" y="0"/>
                  </a:lnTo>
                  <a:close/>
                </a:path>
              </a:pathLst>
            </a:custGeom>
            <a:blipFill rotWithShape="1">
              <a:blip r:embed="rId9">
                <a:alphaModFix/>
              </a:blip>
              <a:stretch>
                <a:fillRect b="0" l="0" r="0" t="0"/>
              </a:stretch>
            </a:blipFill>
            <a:ln>
              <a:noFill/>
            </a:ln>
          </p:spPr>
        </p:sp>
        <p:sp>
          <p:nvSpPr>
            <p:cNvPr id="99" name="Google Shape;99;p1"/>
            <p:cNvSpPr/>
            <p:nvPr/>
          </p:nvSpPr>
          <p:spPr>
            <a:xfrm rot="10800000">
              <a:off x="0" y="1229098"/>
              <a:ext cx="521255" cy="649876"/>
            </a:xfrm>
            <a:custGeom>
              <a:rect b="b" l="l" r="r" t="t"/>
              <a:pathLst>
                <a:path extrusionOk="0" h="649876" w="521255">
                  <a:moveTo>
                    <a:pt x="521255" y="649876"/>
                  </a:moveTo>
                  <a:lnTo>
                    <a:pt x="0" y="649876"/>
                  </a:lnTo>
                  <a:lnTo>
                    <a:pt x="0" y="0"/>
                  </a:lnTo>
                  <a:lnTo>
                    <a:pt x="521255" y="0"/>
                  </a:lnTo>
                  <a:lnTo>
                    <a:pt x="521255" y="649876"/>
                  </a:lnTo>
                  <a:close/>
                </a:path>
              </a:pathLst>
            </a:custGeom>
            <a:blipFill rotWithShape="1">
              <a:blip r:embed="rId8">
                <a:alphaModFix/>
              </a:blip>
              <a:stretch>
                <a:fillRect b="0" l="0" r="0" t="0"/>
              </a:stretch>
            </a:blipFill>
            <a:ln>
              <a:noFill/>
            </a:ln>
          </p:spPr>
        </p:sp>
        <p:sp>
          <p:nvSpPr>
            <p:cNvPr id="100" name="Google Shape;100;p1"/>
            <p:cNvSpPr/>
            <p:nvPr/>
          </p:nvSpPr>
          <p:spPr>
            <a:xfrm rot="10800000">
              <a:off x="920257" y="2330224"/>
              <a:ext cx="822611" cy="1025593"/>
            </a:xfrm>
            <a:custGeom>
              <a:rect b="b" l="l" r="r" t="t"/>
              <a:pathLst>
                <a:path extrusionOk="0" h="1025593" w="822611">
                  <a:moveTo>
                    <a:pt x="822611" y="1025593"/>
                  </a:moveTo>
                  <a:lnTo>
                    <a:pt x="0" y="1025593"/>
                  </a:lnTo>
                  <a:lnTo>
                    <a:pt x="0" y="0"/>
                  </a:lnTo>
                  <a:lnTo>
                    <a:pt x="822611" y="0"/>
                  </a:lnTo>
                  <a:lnTo>
                    <a:pt x="822611" y="1025593"/>
                  </a:lnTo>
                  <a:close/>
                </a:path>
              </a:pathLst>
            </a:custGeom>
            <a:blipFill rotWithShape="1">
              <a:blip r:embed="rId8">
                <a:alphaModFix/>
              </a:blip>
              <a:stretch>
                <a:fillRect b="0" l="0" r="0" t="0"/>
              </a:stretch>
            </a:blipFill>
            <a:ln>
              <a:noFill/>
            </a:ln>
          </p:spPr>
        </p:sp>
      </p:grpSp>
      <p:pic>
        <p:nvPicPr>
          <p:cNvPr descr="A computer screen with a black screen&#10;&#10;Description automatically generated" id="101" name="Google Shape;101;p1"/>
          <p:cNvPicPr preferRelativeResize="0"/>
          <p:nvPr/>
        </p:nvPicPr>
        <p:blipFill rotWithShape="1">
          <a:blip r:embed="rId11">
            <a:alphaModFix/>
          </a:blip>
          <a:srcRect b="0" l="-2069" r="24200" t="0"/>
          <a:stretch/>
        </p:blipFill>
        <p:spPr>
          <a:xfrm>
            <a:off x="5630739" y="-370103"/>
            <a:ext cx="12448112" cy="1065710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A1440"/>
        </a:solidFill>
      </p:bgPr>
    </p:bg>
    <p:spTree>
      <p:nvGrpSpPr>
        <p:cNvPr id="105" name="Shape 105"/>
        <p:cNvGrpSpPr/>
        <p:nvPr/>
      </p:nvGrpSpPr>
      <p:grpSpPr>
        <a:xfrm>
          <a:off x="0" y="0"/>
          <a:ext cx="0" cy="0"/>
          <a:chOff x="0" y="0"/>
          <a:chExt cx="0" cy="0"/>
        </a:xfrm>
      </p:grpSpPr>
      <p:sp>
        <p:nvSpPr>
          <p:cNvPr id="106" name="Google Shape;106;p2"/>
          <p:cNvSpPr/>
          <p:nvPr/>
        </p:nvSpPr>
        <p:spPr>
          <a:xfrm>
            <a:off x="1581670" y="-5454948"/>
            <a:ext cx="9832254" cy="9832254"/>
          </a:xfrm>
          <a:custGeom>
            <a:rect b="b" l="l" r="r" t="t"/>
            <a:pathLst>
              <a:path extrusionOk="0" h="9832254" w="9832254">
                <a:moveTo>
                  <a:pt x="0" y="0"/>
                </a:moveTo>
                <a:lnTo>
                  <a:pt x="9832254" y="0"/>
                </a:lnTo>
                <a:lnTo>
                  <a:pt x="9832254" y="9832254"/>
                </a:lnTo>
                <a:lnTo>
                  <a:pt x="0" y="9832254"/>
                </a:lnTo>
                <a:lnTo>
                  <a:pt x="0" y="0"/>
                </a:lnTo>
                <a:close/>
              </a:path>
            </a:pathLst>
          </a:custGeom>
          <a:blipFill rotWithShape="1">
            <a:blip r:embed="rId3">
              <a:alphaModFix amt="42000"/>
            </a:blip>
            <a:stretch>
              <a:fillRect b="0" l="0" r="0" t="0"/>
            </a:stretch>
          </a:blipFill>
          <a:ln>
            <a:noFill/>
          </a:ln>
        </p:spPr>
      </p:sp>
      <p:sp>
        <p:nvSpPr>
          <p:cNvPr id="107" name="Google Shape;107;p2"/>
          <p:cNvSpPr/>
          <p:nvPr/>
        </p:nvSpPr>
        <p:spPr>
          <a:xfrm>
            <a:off x="5105636" y="3909109"/>
            <a:ext cx="2784322" cy="2784322"/>
          </a:xfrm>
          <a:custGeom>
            <a:rect b="b" l="l" r="r" t="t"/>
            <a:pathLst>
              <a:path extrusionOk="0" h="2784322" w="2784322">
                <a:moveTo>
                  <a:pt x="0" y="0"/>
                </a:moveTo>
                <a:lnTo>
                  <a:pt x="2784322" y="0"/>
                </a:lnTo>
                <a:lnTo>
                  <a:pt x="2784322" y="2784322"/>
                </a:lnTo>
                <a:lnTo>
                  <a:pt x="0" y="2784322"/>
                </a:lnTo>
                <a:lnTo>
                  <a:pt x="0" y="0"/>
                </a:lnTo>
                <a:close/>
              </a:path>
            </a:pathLst>
          </a:custGeom>
          <a:blipFill rotWithShape="1">
            <a:blip r:embed="rId4">
              <a:alphaModFix amt="19999"/>
            </a:blip>
            <a:stretch>
              <a:fillRect b="0" l="0" r="0" t="0"/>
            </a:stretch>
          </a:blipFill>
          <a:ln>
            <a:noFill/>
          </a:ln>
        </p:spPr>
      </p:sp>
      <p:sp>
        <p:nvSpPr>
          <p:cNvPr id="108" name="Google Shape;108;p2"/>
          <p:cNvSpPr/>
          <p:nvPr/>
        </p:nvSpPr>
        <p:spPr>
          <a:xfrm>
            <a:off x="2582893" y="-3019477"/>
            <a:ext cx="4961313" cy="4961313"/>
          </a:xfrm>
          <a:custGeom>
            <a:rect b="b" l="l" r="r" t="t"/>
            <a:pathLst>
              <a:path extrusionOk="0" h="4961313" w="4961313">
                <a:moveTo>
                  <a:pt x="0" y="0"/>
                </a:moveTo>
                <a:lnTo>
                  <a:pt x="4961313" y="0"/>
                </a:lnTo>
                <a:lnTo>
                  <a:pt x="4961313" y="4961313"/>
                </a:lnTo>
                <a:lnTo>
                  <a:pt x="0" y="4961313"/>
                </a:lnTo>
                <a:lnTo>
                  <a:pt x="0" y="0"/>
                </a:lnTo>
                <a:close/>
              </a:path>
            </a:pathLst>
          </a:custGeom>
          <a:blipFill rotWithShape="1">
            <a:blip r:embed="rId5">
              <a:alphaModFix amt="25000"/>
            </a:blip>
            <a:stretch>
              <a:fillRect b="0" l="0" r="0" t="0"/>
            </a:stretch>
          </a:blipFill>
          <a:ln>
            <a:noFill/>
          </a:ln>
        </p:spPr>
      </p:sp>
      <p:sp>
        <p:nvSpPr>
          <p:cNvPr id="109" name="Google Shape;109;p2"/>
          <p:cNvSpPr/>
          <p:nvPr/>
        </p:nvSpPr>
        <p:spPr>
          <a:xfrm>
            <a:off x="11680330" y="-1340177"/>
            <a:ext cx="4737755" cy="4737755"/>
          </a:xfrm>
          <a:custGeom>
            <a:rect b="b" l="l" r="r" t="t"/>
            <a:pathLst>
              <a:path extrusionOk="0" h="4737755" w="4737755">
                <a:moveTo>
                  <a:pt x="0" y="0"/>
                </a:moveTo>
                <a:lnTo>
                  <a:pt x="4737754" y="0"/>
                </a:lnTo>
                <a:lnTo>
                  <a:pt x="4737754" y="4737754"/>
                </a:lnTo>
                <a:lnTo>
                  <a:pt x="0" y="4737754"/>
                </a:lnTo>
                <a:lnTo>
                  <a:pt x="0" y="0"/>
                </a:lnTo>
                <a:close/>
              </a:path>
            </a:pathLst>
          </a:custGeom>
          <a:blipFill rotWithShape="1">
            <a:blip r:embed="rId6">
              <a:alphaModFix amt="25000"/>
            </a:blip>
            <a:stretch>
              <a:fillRect b="0" l="0" r="0" t="0"/>
            </a:stretch>
          </a:blipFill>
          <a:ln>
            <a:noFill/>
          </a:ln>
        </p:spPr>
      </p:sp>
      <p:sp>
        <p:nvSpPr>
          <p:cNvPr id="110" name="Google Shape;110;p2"/>
          <p:cNvSpPr/>
          <p:nvPr/>
        </p:nvSpPr>
        <p:spPr>
          <a:xfrm>
            <a:off x="4658575" y="5823483"/>
            <a:ext cx="8927035" cy="8927035"/>
          </a:xfrm>
          <a:custGeom>
            <a:rect b="b" l="l" r="r" t="t"/>
            <a:pathLst>
              <a:path extrusionOk="0" h="8927035" w="8927035">
                <a:moveTo>
                  <a:pt x="0" y="0"/>
                </a:moveTo>
                <a:lnTo>
                  <a:pt x="8927035" y="0"/>
                </a:lnTo>
                <a:lnTo>
                  <a:pt x="8927035" y="8927034"/>
                </a:lnTo>
                <a:lnTo>
                  <a:pt x="0" y="8927034"/>
                </a:lnTo>
                <a:lnTo>
                  <a:pt x="0" y="0"/>
                </a:lnTo>
                <a:close/>
              </a:path>
            </a:pathLst>
          </a:custGeom>
          <a:blipFill rotWithShape="1">
            <a:blip r:embed="rId5">
              <a:alphaModFix amt="75000"/>
            </a:blip>
            <a:stretch>
              <a:fillRect b="0" l="0" r="0" t="0"/>
            </a:stretch>
          </a:blipFill>
          <a:ln>
            <a:noFill/>
          </a:ln>
        </p:spPr>
      </p:sp>
      <p:sp>
        <p:nvSpPr>
          <p:cNvPr id="111" name="Google Shape;111;p2"/>
          <p:cNvSpPr/>
          <p:nvPr/>
        </p:nvSpPr>
        <p:spPr>
          <a:xfrm>
            <a:off x="7544206" y="2287115"/>
            <a:ext cx="8381594" cy="5884747"/>
          </a:xfrm>
          <a:custGeom>
            <a:rect b="b" l="l" r="r" t="t"/>
            <a:pathLst>
              <a:path extrusionOk="0" h="8272247" w="8272247">
                <a:moveTo>
                  <a:pt x="0" y="0"/>
                </a:moveTo>
                <a:lnTo>
                  <a:pt x="8272247" y="0"/>
                </a:lnTo>
                <a:lnTo>
                  <a:pt x="8272247" y="8272247"/>
                </a:lnTo>
                <a:lnTo>
                  <a:pt x="0" y="8272247"/>
                </a:lnTo>
                <a:lnTo>
                  <a:pt x="0" y="0"/>
                </a:lnTo>
                <a:close/>
              </a:path>
            </a:pathLst>
          </a:custGeom>
          <a:blipFill rotWithShape="1">
            <a:blip r:embed="rId7">
              <a:alphaModFix amt="49000"/>
            </a:blip>
            <a:stretch>
              <a:fillRect b="0" l="0" r="0" t="0"/>
            </a:stretch>
          </a:blipFill>
          <a:ln>
            <a:noFill/>
          </a:ln>
        </p:spPr>
      </p:sp>
      <p:cxnSp>
        <p:nvCxnSpPr>
          <p:cNvPr id="112" name="Google Shape;112;p2"/>
          <p:cNvCxnSpPr/>
          <p:nvPr/>
        </p:nvCxnSpPr>
        <p:spPr>
          <a:xfrm>
            <a:off x="1887815" y="3909109"/>
            <a:ext cx="4177391" cy="0"/>
          </a:xfrm>
          <a:prstGeom prst="straightConnector1">
            <a:avLst/>
          </a:prstGeom>
          <a:noFill/>
          <a:ln cap="rnd" cmpd="sng" w="38100">
            <a:solidFill>
              <a:srgbClr val="152855"/>
            </a:solidFill>
            <a:prstDash val="solid"/>
            <a:round/>
            <a:headEnd len="sm" w="sm" type="none"/>
            <a:tailEnd len="sm" w="sm" type="none"/>
          </a:ln>
        </p:spPr>
      </p:cxnSp>
      <p:sp>
        <p:nvSpPr>
          <p:cNvPr id="113" name="Google Shape;113;p2"/>
          <p:cNvSpPr txBox="1"/>
          <p:nvPr/>
        </p:nvSpPr>
        <p:spPr>
          <a:xfrm>
            <a:off x="1887815" y="2378708"/>
            <a:ext cx="4968639" cy="1155253"/>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b="1" i="0" lang="en-US" sz="7529" u="none" cap="none" strike="noStrike">
                <a:solidFill>
                  <a:srgbClr val="6EE8EE"/>
                </a:solidFill>
                <a:latin typeface="Josefin Sans"/>
                <a:ea typeface="Josefin Sans"/>
                <a:cs typeface="Josefin Sans"/>
                <a:sym typeface="Josefin Sans"/>
              </a:rPr>
              <a:t>MỤC LỤC</a:t>
            </a:r>
            <a:endParaRPr/>
          </a:p>
        </p:txBody>
      </p:sp>
      <p:sp>
        <p:nvSpPr>
          <p:cNvPr id="114" name="Google Shape;114;p2"/>
          <p:cNvSpPr/>
          <p:nvPr/>
        </p:nvSpPr>
        <p:spPr>
          <a:xfrm>
            <a:off x="16272079" y="8617421"/>
            <a:ext cx="556629" cy="536220"/>
          </a:xfrm>
          <a:custGeom>
            <a:rect b="b" l="l" r="r" t="t"/>
            <a:pathLst>
              <a:path extrusionOk="0" h="536220" w="556629">
                <a:moveTo>
                  <a:pt x="0" y="0"/>
                </a:moveTo>
                <a:lnTo>
                  <a:pt x="556630" y="0"/>
                </a:lnTo>
                <a:lnTo>
                  <a:pt x="556630" y="536220"/>
                </a:lnTo>
                <a:lnTo>
                  <a:pt x="0" y="536220"/>
                </a:lnTo>
                <a:lnTo>
                  <a:pt x="0" y="0"/>
                </a:lnTo>
                <a:close/>
              </a:path>
            </a:pathLst>
          </a:custGeom>
          <a:blipFill rotWithShape="1">
            <a:blip r:embed="rId8">
              <a:alphaModFix/>
            </a:blip>
            <a:stretch>
              <a:fillRect b="0" l="0" r="0" t="0"/>
            </a:stretch>
          </a:blipFill>
          <a:ln>
            <a:noFill/>
          </a:ln>
        </p:spPr>
      </p:sp>
      <p:sp>
        <p:nvSpPr>
          <p:cNvPr id="115" name="Google Shape;115;p2"/>
          <p:cNvSpPr/>
          <p:nvPr/>
        </p:nvSpPr>
        <p:spPr>
          <a:xfrm flipH="1">
            <a:off x="6069034" y="4832924"/>
            <a:ext cx="857526" cy="1069124"/>
          </a:xfrm>
          <a:custGeom>
            <a:rect b="b" l="l" r="r" t="t"/>
            <a:pathLst>
              <a:path extrusionOk="0" h="1069124" w="857526">
                <a:moveTo>
                  <a:pt x="857526" y="0"/>
                </a:moveTo>
                <a:lnTo>
                  <a:pt x="0" y="0"/>
                </a:lnTo>
                <a:lnTo>
                  <a:pt x="0" y="1069123"/>
                </a:lnTo>
                <a:lnTo>
                  <a:pt x="857526" y="1069123"/>
                </a:lnTo>
                <a:lnTo>
                  <a:pt x="857526" y="0"/>
                </a:lnTo>
                <a:close/>
              </a:path>
            </a:pathLst>
          </a:custGeom>
          <a:blipFill rotWithShape="1">
            <a:blip r:embed="rId9">
              <a:alphaModFix/>
            </a:blip>
            <a:stretch>
              <a:fillRect b="0" l="0" r="0" t="0"/>
            </a:stretch>
          </a:blipFill>
          <a:ln>
            <a:noFill/>
          </a:ln>
        </p:spPr>
      </p:sp>
      <p:grpSp>
        <p:nvGrpSpPr>
          <p:cNvPr id="116" name="Google Shape;116;p2"/>
          <p:cNvGrpSpPr/>
          <p:nvPr/>
        </p:nvGrpSpPr>
        <p:grpSpPr>
          <a:xfrm>
            <a:off x="8375366" y="4446085"/>
            <a:ext cx="6928890" cy="1364146"/>
            <a:chOff x="0" y="-152400"/>
            <a:chExt cx="9238520" cy="1818862"/>
          </a:xfrm>
        </p:grpSpPr>
        <p:sp>
          <p:nvSpPr>
            <p:cNvPr id="117" name="Google Shape;117;p2"/>
            <p:cNvSpPr txBox="1"/>
            <p:nvPr/>
          </p:nvSpPr>
          <p:spPr>
            <a:xfrm>
              <a:off x="945828" y="-152400"/>
              <a:ext cx="8292692" cy="18188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Các tiêu chí để lựa chọn một phần mềm</a:t>
              </a:r>
              <a:endParaRPr b="1" i="0" sz="3695" u="none" cap="none" strike="noStrike">
                <a:solidFill>
                  <a:srgbClr val="F9F4FD"/>
                </a:solidFill>
                <a:latin typeface="Afacad Medium"/>
                <a:ea typeface="Afacad Medium"/>
                <a:cs typeface="Afacad Medium"/>
                <a:sym typeface="Afacad Medium"/>
              </a:endParaRPr>
            </a:p>
          </p:txBody>
        </p:sp>
        <p:sp>
          <p:nvSpPr>
            <p:cNvPr id="118" name="Google Shape;118;p2"/>
            <p:cNvSpPr txBox="1"/>
            <p:nvPr/>
          </p:nvSpPr>
          <p:spPr>
            <a:xfrm>
              <a:off x="0" y="-152400"/>
              <a:ext cx="777047" cy="8917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2.</a:t>
              </a:r>
              <a:endParaRPr/>
            </a:p>
          </p:txBody>
        </p:sp>
      </p:grpSp>
      <p:grpSp>
        <p:nvGrpSpPr>
          <p:cNvPr id="119" name="Google Shape;119;p2"/>
          <p:cNvGrpSpPr/>
          <p:nvPr/>
        </p:nvGrpSpPr>
        <p:grpSpPr>
          <a:xfrm>
            <a:off x="8375366" y="2871077"/>
            <a:ext cx="6460804" cy="1364146"/>
            <a:chOff x="0" y="-152400"/>
            <a:chExt cx="8614405" cy="1818862"/>
          </a:xfrm>
        </p:grpSpPr>
        <p:sp>
          <p:nvSpPr>
            <p:cNvPr id="120" name="Google Shape;120;p2"/>
            <p:cNvSpPr txBox="1"/>
            <p:nvPr/>
          </p:nvSpPr>
          <p:spPr>
            <a:xfrm>
              <a:off x="945828" y="-152400"/>
              <a:ext cx="7668577" cy="18188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Vấn đề khi quản lý nhà hàng truyền thống</a:t>
              </a:r>
              <a:endParaRPr b="1" i="0" sz="3695" u="none" cap="none" strike="noStrike">
                <a:solidFill>
                  <a:srgbClr val="F9F4FD"/>
                </a:solidFill>
                <a:latin typeface="Afacad Medium"/>
                <a:ea typeface="Afacad Medium"/>
                <a:cs typeface="Afacad Medium"/>
                <a:sym typeface="Afacad Medium"/>
              </a:endParaRPr>
            </a:p>
          </p:txBody>
        </p:sp>
        <p:sp>
          <p:nvSpPr>
            <p:cNvPr id="121" name="Google Shape;121;p2"/>
            <p:cNvSpPr txBox="1"/>
            <p:nvPr/>
          </p:nvSpPr>
          <p:spPr>
            <a:xfrm>
              <a:off x="0" y="-152400"/>
              <a:ext cx="777046" cy="8917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1.</a:t>
              </a:r>
              <a:endParaRPr/>
            </a:p>
          </p:txBody>
        </p:sp>
      </p:grpSp>
      <p:grpSp>
        <p:nvGrpSpPr>
          <p:cNvPr id="122" name="Google Shape;122;p2"/>
          <p:cNvGrpSpPr/>
          <p:nvPr/>
        </p:nvGrpSpPr>
        <p:grpSpPr>
          <a:xfrm>
            <a:off x="8325375" y="5931297"/>
            <a:ext cx="7270157" cy="668821"/>
            <a:chOff x="0" y="-152400"/>
            <a:chExt cx="9693543" cy="891762"/>
          </a:xfrm>
        </p:grpSpPr>
        <p:sp>
          <p:nvSpPr>
            <p:cNvPr id="123" name="Google Shape;123;p2"/>
            <p:cNvSpPr txBox="1"/>
            <p:nvPr/>
          </p:nvSpPr>
          <p:spPr>
            <a:xfrm>
              <a:off x="945828" y="-152400"/>
              <a:ext cx="8747715" cy="8917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Sứ mệnh</a:t>
              </a:r>
              <a:endParaRPr b="1" i="0" sz="3695" u="none" cap="none" strike="noStrike">
                <a:solidFill>
                  <a:srgbClr val="F9F4FD"/>
                </a:solidFill>
                <a:latin typeface="Afacad Medium"/>
                <a:ea typeface="Afacad Medium"/>
                <a:cs typeface="Afacad Medium"/>
                <a:sym typeface="Afacad Medium"/>
              </a:endParaRPr>
            </a:p>
          </p:txBody>
        </p:sp>
        <p:sp>
          <p:nvSpPr>
            <p:cNvPr id="124" name="Google Shape;124;p2"/>
            <p:cNvSpPr txBox="1"/>
            <p:nvPr/>
          </p:nvSpPr>
          <p:spPr>
            <a:xfrm>
              <a:off x="0" y="-152400"/>
              <a:ext cx="777046" cy="8917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3.</a:t>
              </a:r>
              <a:endParaRPr/>
            </a:p>
          </p:txBody>
        </p:sp>
      </p:grpSp>
      <p:grpSp>
        <p:nvGrpSpPr>
          <p:cNvPr id="125" name="Google Shape;125;p2"/>
          <p:cNvGrpSpPr/>
          <p:nvPr/>
        </p:nvGrpSpPr>
        <p:grpSpPr>
          <a:xfrm>
            <a:off x="8325375" y="6785512"/>
            <a:ext cx="6588689" cy="671146"/>
            <a:chOff x="0" y="-152400"/>
            <a:chExt cx="8784919" cy="894862"/>
          </a:xfrm>
        </p:grpSpPr>
        <p:sp>
          <p:nvSpPr>
            <p:cNvPr id="126" name="Google Shape;126;p2"/>
            <p:cNvSpPr txBox="1"/>
            <p:nvPr/>
          </p:nvSpPr>
          <p:spPr>
            <a:xfrm>
              <a:off x="857169" y="-152400"/>
              <a:ext cx="7927750" cy="8948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Tính năng nổi bật của sản phẩm</a:t>
              </a:r>
              <a:endParaRPr b="1" i="0" sz="3695" u="none" cap="none" strike="noStrike">
                <a:solidFill>
                  <a:srgbClr val="F9F4FD"/>
                </a:solidFill>
                <a:latin typeface="Afacad Medium"/>
                <a:ea typeface="Afacad Medium"/>
                <a:cs typeface="Afacad Medium"/>
                <a:sym typeface="Afacad Medium"/>
              </a:endParaRPr>
            </a:p>
          </p:txBody>
        </p:sp>
        <p:sp>
          <p:nvSpPr>
            <p:cNvPr id="127" name="Google Shape;127;p2"/>
            <p:cNvSpPr txBox="1"/>
            <p:nvPr/>
          </p:nvSpPr>
          <p:spPr>
            <a:xfrm>
              <a:off x="0" y="-152400"/>
              <a:ext cx="704210" cy="891762"/>
            </a:xfrm>
            <a:prstGeom prst="rect">
              <a:avLst/>
            </a:prstGeom>
            <a:noFill/>
            <a:ln>
              <a:noFill/>
            </a:ln>
          </p:spPr>
          <p:txBody>
            <a:bodyPr anchorCtr="0" anchor="t" bIns="0" lIns="0" spcFirstLastPara="1" rIns="0" wrap="square" tIns="0">
              <a:spAutoFit/>
            </a:bodyPr>
            <a:lstStyle/>
            <a:p>
              <a:pPr indent="0" lvl="0" marL="0" marR="0" rtl="0" algn="l">
                <a:lnSpc>
                  <a:spcPct val="150013"/>
                </a:lnSpc>
                <a:spcBef>
                  <a:spcPts val="0"/>
                </a:spcBef>
                <a:spcAft>
                  <a:spcPts val="0"/>
                </a:spcAft>
                <a:buNone/>
              </a:pPr>
              <a:r>
                <a:rPr b="1" i="0" lang="en-US" sz="3695" u="none" cap="none" strike="noStrike">
                  <a:solidFill>
                    <a:srgbClr val="F9F4FD"/>
                  </a:solidFill>
                  <a:latin typeface="Afacad Medium"/>
                  <a:ea typeface="Afacad Medium"/>
                  <a:cs typeface="Afacad Medium"/>
                  <a:sym typeface="Afacad Medium"/>
                </a:rPr>
                <a:t>4.</a:t>
              </a:r>
              <a:endParaRPr/>
            </a:p>
          </p:txBody>
        </p:sp>
      </p:grpSp>
      <p:grpSp>
        <p:nvGrpSpPr>
          <p:cNvPr id="128" name="Google Shape;128;p2"/>
          <p:cNvGrpSpPr/>
          <p:nvPr/>
        </p:nvGrpSpPr>
        <p:grpSpPr>
          <a:xfrm>
            <a:off x="14191754" y="393266"/>
            <a:ext cx="3399560" cy="838094"/>
            <a:chOff x="0" y="0"/>
            <a:chExt cx="4532746" cy="1117460"/>
          </a:xfrm>
        </p:grpSpPr>
        <p:sp>
          <p:nvSpPr>
            <p:cNvPr id="129" name="Google Shape;129;p2"/>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130" name="Google Shape;130;p2"/>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
        <p:nvSpPr>
          <p:cNvPr id="131" name="Google Shape;131;p2"/>
          <p:cNvSpPr/>
          <p:nvPr/>
        </p:nvSpPr>
        <p:spPr>
          <a:xfrm rot="481198">
            <a:off x="-2884384" y="6844542"/>
            <a:ext cx="14529231" cy="14529231"/>
          </a:xfrm>
          <a:custGeom>
            <a:rect b="b" l="l" r="r" t="t"/>
            <a:pathLst>
              <a:path extrusionOk="0" h="14529231" w="14529231">
                <a:moveTo>
                  <a:pt x="0" y="0"/>
                </a:moveTo>
                <a:lnTo>
                  <a:pt x="14529230" y="0"/>
                </a:lnTo>
                <a:lnTo>
                  <a:pt x="14529230" y="14529230"/>
                </a:lnTo>
                <a:lnTo>
                  <a:pt x="0" y="14529230"/>
                </a:lnTo>
                <a:lnTo>
                  <a:pt x="0" y="0"/>
                </a:lnTo>
                <a:close/>
              </a:path>
            </a:pathLst>
          </a:custGeom>
          <a:blipFill rotWithShape="1">
            <a:blip r:embed="rId6">
              <a:alphaModFix/>
            </a:blip>
            <a:stretch>
              <a:fillRect b="0" l="0" r="0" t="0"/>
            </a:stretch>
          </a:blipFill>
          <a:ln>
            <a:noFill/>
          </a:ln>
        </p:spPr>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135" name="Shape 135"/>
        <p:cNvGrpSpPr/>
        <p:nvPr/>
      </p:nvGrpSpPr>
      <p:grpSpPr>
        <a:xfrm>
          <a:off x="0" y="0"/>
          <a:ext cx="0" cy="0"/>
          <a:chOff x="0" y="0"/>
          <a:chExt cx="0" cy="0"/>
        </a:xfrm>
      </p:grpSpPr>
      <p:cxnSp>
        <p:nvCxnSpPr>
          <p:cNvPr id="136" name="Google Shape;136;p3"/>
          <p:cNvCxnSpPr/>
          <p:nvPr/>
        </p:nvCxnSpPr>
        <p:spPr>
          <a:xfrm flipH="1" rot="10800000">
            <a:off x="5276902" y="2183475"/>
            <a:ext cx="6944809" cy="19050"/>
          </a:xfrm>
          <a:prstGeom prst="straightConnector1">
            <a:avLst/>
          </a:prstGeom>
          <a:noFill/>
          <a:ln cap="rnd" cmpd="sng" w="38100">
            <a:solidFill>
              <a:srgbClr val="152855"/>
            </a:solidFill>
            <a:prstDash val="solid"/>
            <a:round/>
            <a:headEnd len="sm" w="sm" type="none"/>
            <a:tailEnd len="sm" w="sm" type="none"/>
          </a:ln>
        </p:spPr>
      </p:cxnSp>
      <p:sp>
        <p:nvSpPr>
          <p:cNvPr id="137" name="Google Shape;137;p3"/>
          <p:cNvSpPr/>
          <p:nvPr/>
        </p:nvSpPr>
        <p:spPr>
          <a:xfrm>
            <a:off x="13327289" y="5936478"/>
            <a:ext cx="11631915" cy="11631915"/>
          </a:xfrm>
          <a:custGeom>
            <a:rect b="b" l="l" r="r" t="t"/>
            <a:pathLst>
              <a:path extrusionOk="0" h="11631915" w="11631915">
                <a:moveTo>
                  <a:pt x="0" y="0"/>
                </a:moveTo>
                <a:lnTo>
                  <a:pt x="11631916" y="0"/>
                </a:lnTo>
                <a:lnTo>
                  <a:pt x="11631916" y="11631916"/>
                </a:lnTo>
                <a:lnTo>
                  <a:pt x="0" y="11631916"/>
                </a:lnTo>
                <a:lnTo>
                  <a:pt x="0" y="0"/>
                </a:lnTo>
                <a:close/>
              </a:path>
            </a:pathLst>
          </a:custGeom>
          <a:blipFill rotWithShape="1">
            <a:blip r:embed="rId3">
              <a:alphaModFix/>
            </a:blip>
            <a:stretch>
              <a:fillRect b="0" l="0" r="0" t="0"/>
            </a:stretch>
          </a:blipFill>
          <a:ln>
            <a:noFill/>
          </a:ln>
        </p:spPr>
      </p:sp>
      <p:sp>
        <p:nvSpPr>
          <p:cNvPr id="138" name="Google Shape;138;p3"/>
          <p:cNvSpPr/>
          <p:nvPr/>
        </p:nvSpPr>
        <p:spPr>
          <a:xfrm>
            <a:off x="-2120512" y="-1296608"/>
            <a:ext cx="3938905" cy="3938905"/>
          </a:xfrm>
          <a:custGeom>
            <a:rect b="b" l="l" r="r" t="t"/>
            <a:pathLst>
              <a:path extrusionOk="0" h="3938905" w="3938905">
                <a:moveTo>
                  <a:pt x="0" y="0"/>
                </a:moveTo>
                <a:lnTo>
                  <a:pt x="3938905" y="0"/>
                </a:lnTo>
                <a:lnTo>
                  <a:pt x="3938905" y="3938905"/>
                </a:lnTo>
                <a:lnTo>
                  <a:pt x="0" y="3938905"/>
                </a:lnTo>
                <a:lnTo>
                  <a:pt x="0" y="0"/>
                </a:lnTo>
                <a:close/>
              </a:path>
            </a:pathLst>
          </a:custGeom>
          <a:blipFill rotWithShape="1">
            <a:blip r:embed="rId4">
              <a:alphaModFix amt="84000"/>
            </a:blip>
            <a:stretch>
              <a:fillRect b="0" l="0" r="0" t="0"/>
            </a:stretch>
          </a:blipFill>
          <a:ln>
            <a:noFill/>
          </a:ln>
        </p:spPr>
      </p:sp>
      <p:sp>
        <p:nvSpPr>
          <p:cNvPr id="139" name="Google Shape;139;p3"/>
          <p:cNvSpPr/>
          <p:nvPr/>
        </p:nvSpPr>
        <p:spPr>
          <a:xfrm>
            <a:off x="1456977" y="-2428604"/>
            <a:ext cx="3659966" cy="3659966"/>
          </a:xfrm>
          <a:custGeom>
            <a:rect b="b" l="l" r="r" t="t"/>
            <a:pathLst>
              <a:path extrusionOk="0" h="3659966" w="3659966">
                <a:moveTo>
                  <a:pt x="0" y="0"/>
                </a:moveTo>
                <a:lnTo>
                  <a:pt x="3659966" y="0"/>
                </a:lnTo>
                <a:lnTo>
                  <a:pt x="3659966" y="3659966"/>
                </a:lnTo>
                <a:lnTo>
                  <a:pt x="0" y="3659966"/>
                </a:lnTo>
                <a:lnTo>
                  <a:pt x="0" y="0"/>
                </a:lnTo>
                <a:close/>
              </a:path>
            </a:pathLst>
          </a:custGeom>
          <a:blipFill rotWithShape="1">
            <a:blip r:embed="rId3">
              <a:alphaModFix amt="42000"/>
            </a:blip>
            <a:stretch>
              <a:fillRect b="0" l="0" r="0" t="0"/>
            </a:stretch>
          </a:blipFill>
          <a:ln>
            <a:noFill/>
          </a:ln>
        </p:spPr>
      </p:sp>
      <p:sp>
        <p:nvSpPr>
          <p:cNvPr id="140" name="Google Shape;140;p3"/>
          <p:cNvSpPr/>
          <p:nvPr/>
        </p:nvSpPr>
        <p:spPr>
          <a:xfrm>
            <a:off x="399505" y="3910861"/>
            <a:ext cx="556629" cy="536220"/>
          </a:xfrm>
          <a:custGeom>
            <a:rect b="b" l="l" r="r" t="t"/>
            <a:pathLst>
              <a:path extrusionOk="0" h="536220" w="556629">
                <a:moveTo>
                  <a:pt x="0" y="0"/>
                </a:moveTo>
                <a:lnTo>
                  <a:pt x="556630" y="0"/>
                </a:lnTo>
                <a:lnTo>
                  <a:pt x="556630" y="536219"/>
                </a:lnTo>
                <a:lnTo>
                  <a:pt x="0" y="536219"/>
                </a:lnTo>
                <a:lnTo>
                  <a:pt x="0" y="0"/>
                </a:lnTo>
                <a:close/>
              </a:path>
            </a:pathLst>
          </a:custGeom>
          <a:blipFill rotWithShape="1">
            <a:blip r:embed="rId5">
              <a:alphaModFix/>
            </a:blip>
            <a:stretch>
              <a:fillRect b="0" l="0" r="0" t="0"/>
            </a:stretch>
          </a:blipFill>
          <a:ln>
            <a:noFill/>
          </a:ln>
        </p:spPr>
      </p:sp>
      <p:sp>
        <p:nvSpPr>
          <p:cNvPr id="141" name="Google Shape;141;p3"/>
          <p:cNvSpPr/>
          <p:nvPr/>
        </p:nvSpPr>
        <p:spPr>
          <a:xfrm flipH="1">
            <a:off x="16045563" y="5377091"/>
            <a:ext cx="527484" cy="657643"/>
          </a:xfrm>
          <a:custGeom>
            <a:rect b="b" l="l" r="r" t="t"/>
            <a:pathLst>
              <a:path extrusionOk="0" h="657643" w="527484">
                <a:moveTo>
                  <a:pt x="527485" y="0"/>
                </a:moveTo>
                <a:lnTo>
                  <a:pt x="0" y="0"/>
                </a:lnTo>
                <a:lnTo>
                  <a:pt x="0" y="657643"/>
                </a:lnTo>
                <a:lnTo>
                  <a:pt x="527485" y="657643"/>
                </a:lnTo>
                <a:lnTo>
                  <a:pt x="527485" y="0"/>
                </a:lnTo>
                <a:close/>
              </a:path>
            </a:pathLst>
          </a:custGeom>
          <a:blipFill rotWithShape="1">
            <a:blip r:embed="rId6">
              <a:alphaModFix/>
            </a:blip>
            <a:stretch>
              <a:fillRect b="0" l="0" r="0" t="0"/>
            </a:stretch>
          </a:blipFill>
          <a:ln>
            <a:noFill/>
          </a:ln>
        </p:spPr>
      </p:sp>
      <p:grpSp>
        <p:nvGrpSpPr>
          <p:cNvPr id="142" name="Google Shape;142;p3"/>
          <p:cNvGrpSpPr/>
          <p:nvPr/>
        </p:nvGrpSpPr>
        <p:grpSpPr>
          <a:xfrm>
            <a:off x="14191754" y="393266"/>
            <a:ext cx="3399560" cy="838094"/>
            <a:chOff x="0" y="0"/>
            <a:chExt cx="4532746" cy="1117460"/>
          </a:xfrm>
        </p:grpSpPr>
        <p:sp>
          <p:nvSpPr>
            <p:cNvPr id="143" name="Google Shape;143;p3"/>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7">
                <a:alphaModFix/>
              </a:blip>
              <a:stretch>
                <a:fillRect b="0" l="0" r="0" t="0"/>
              </a:stretch>
            </a:blipFill>
            <a:ln>
              <a:noFill/>
            </a:ln>
          </p:spPr>
        </p:sp>
        <p:sp>
          <p:nvSpPr>
            <p:cNvPr id="144" name="Google Shape;144;p3"/>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
        <p:nvSpPr>
          <p:cNvPr id="145" name="Google Shape;145;p3"/>
          <p:cNvSpPr/>
          <p:nvPr/>
        </p:nvSpPr>
        <p:spPr>
          <a:xfrm rot="10800000">
            <a:off x="1029352" y="7139634"/>
            <a:ext cx="15407557" cy="15802623"/>
          </a:xfrm>
          <a:custGeom>
            <a:rect b="b" l="l" r="r" t="t"/>
            <a:pathLst>
              <a:path extrusionOk="0" h="15802623" w="15407557">
                <a:moveTo>
                  <a:pt x="0" y="0"/>
                </a:moveTo>
                <a:lnTo>
                  <a:pt x="15407557" y="0"/>
                </a:lnTo>
                <a:lnTo>
                  <a:pt x="15407557" y="15802623"/>
                </a:lnTo>
                <a:lnTo>
                  <a:pt x="0" y="15802623"/>
                </a:lnTo>
                <a:lnTo>
                  <a:pt x="0" y="0"/>
                </a:lnTo>
                <a:close/>
              </a:path>
            </a:pathLst>
          </a:custGeom>
          <a:blipFill rotWithShape="1">
            <a:blip r:embed="rId8">
              <a:alphaModFix/>
            </a:blip>
            <a:stretch>
              <a:fillRect b="0" l="0" r="0" t="0"/>
            </a:stretch>
          </a:blipFill>
          <a:ln>
            <a:noFill/>
          </a:ln>
        </p:spPr>
      </p:sp>
      <p:grpSp>
        <p:nvGrpSpPr>
          <p:cNvPr id="146" name="Google Shape;146;p3"/>
          <p:cNvGrpSpPr/>
          <p:nvPr/>
        </p:nvGrpSpPr>
        <p:grpSpPr>
          <a:xfrm>
            <a:off x="6131412" y="3420808"/>
            <a:ext cx="5413577" cy="5512242"/>
            <a:chOff x="0" y="0"/>
            <a:chExt cx="7218103" cy="7349657"/>
          </a:xfrm>
        </p:grpSpPr>
        <p:sp>
          <p:nvSpPr>
            <p:cNvPr id="147" name="Google Shape;147;p3"/>
            <p:cNvSpPr/>
            <p:nvPr/>
          </p:nvSpPr>
          <p:spPr>
            <a:xfrm>
              <a:off x="0" y="0"/>
              <a:ext cx="7218103" cy="7218103"/>
            </a:xfrm>
            <a:custGeom>
              <a:rect b="b" l="l" r="r" t="t"/>
              <a:pathLst>
                <a:path extrusionOk="0" h="7218103" w="7218103">
                  <a:moveTo>
                    <a:pt x="0" y="0"/>
                  </a:moveTo>
                  <a:lnTo>
                    <a:pt x="7218103" y="0"/>
                  </a:lnTo>
                  <a:lnTo>
                    <a:pt x="7218103" y="7218103"/>
                  </a:lnTo>
                  <a:lnTo>
                    <a:pt x="0" y="7218103"/>
                  </a:lnTo>
                  <a:lnTo>
                    <a:pt x="0" y="0"/>
                  </a:lnTo>
                  <a:close/>
                </a:path>
              </a:pathLst>
            </a:custGeom>
            <a:blipFill rotWithShape="1">
              <a:blip r:embed="rId3">
                <a:alphaModFix amt="50000"/>
              </a:blip>
              <a:stretch>
                <a:fillRect b="0" l="0" r="0" t="0"/>
              </a:stretch>
            </a:blipFill>
            <a:ln>
              <a:noFill/>
            </a:ln>
          </p:spPr>
        </p:sp>
        <p:sp>
          <p:nvSpPr>
            <p:cNvPr id="148" name="Google Shape;148;p3"/>
            <p:cNvSpPr/>
            <p:nvPr/>
          </p:nvSpPr>
          <p:spPr>
            <a:xfrm>
              <a:off x="852840" y="39226"/>
              <a:ext cx="4559881" cy="7310431"/>
            </a:xfrm>
            <a:custGeom>
              <a:rect b="b" l="l" r="r" t="t"/>
              <a:pathLst>
                <a:path extrusionOk="0" h="7310431" w="4559881">
                  <a:moveTo>
                    <a:pt x="0" y="0"/>
                  </a:moveTo>
                  <a:lnTo>
                    <a:pt x="4559881" y="0"/>
                  </a:lnTo>
                  <a:lnTo>
                    <a:pt x="4559881" y="7310431"/>
                  </a:lnTo>
                  <a:lnTo>
                    <a:pt x="0" y="7310431"/>
                  </a:lnTo>
                  <a:lnTo>
                    <a:pt x="0" y="0"/>
                  </a:lnTo>
                  <a:close/>
                </a:path>
              </a:pathLst>
            </a:custGeom>
            <a:blipFill rotWithShape="1">
              <a:blip r:embed="rId9">
                <a:alphaModFix/>
              </a:blip>
              <a:stretch>
                <a:fillRect b="0" l="0" r="0" t="0"/>
              </a:stretch>
            </a:blipFill>
            <a:ln>
              <a:noFill/>
            </a:ln>
          </p:spPr>
        </p:sp>
      </p:grpSp>
      <p:grpSp>
        <p:nvGrpSpPr>
          <p:cNvPr id="149" name="Google Shape;149;p3"/>
          <p:cNvGrpSpPr/>
          <p:nvPr/>
        </p:nvGrpSpPr>
        <p:grpSpPr>
          <a:xfrm>
            <a:off x="1029352" y="5681474"/>
            <a:ext cx="3114416" cy="3272125"/>
            <a:chOff x="0" y="0"/>
            <a:chExt cx="4152555" cy="4362834"/>
          </a:xfrm>
        </p:grpSpPr>
        <p:sp>
          <p:nvSpPr>
            <p:cNvPr id="150" name="Google Shape;150;p3"/>
            <p:cNvSpPr/>
            <p:nvPr/>
          </p:nvSpPr>
          <p:spPr>
            <a:xfrm>
              <a:off x="0" y="0"/>
              <a:ext cx="4152555" cy="4152555"/>
            </a:xfrm>
            <a:custGeom>
              <a:rect b="b" l="l" r="r" t="t"/>
              <a:pathLst>
                <a:path extrusionOk="0" h="4152555" w="4152555">
                  <a:moveTo>
                    <a:pt x="0" y="0"/>
                  </a:moveTo>
                  <a:lnTo>
                    <a:pt x="4152555" y="0"/>
                  </a:lnTo>
                  <a:lnTo>
                    <a:pt x="4152555" y="4152555"/>
                  </a:lnTo>
                  <a:lnTo>
                    <a:pt x="0" y="4152555"/>
                  </a:lnTo>
                  <a:lnTo>
                    <a:pt x="0" y="0"/>
                  </a:lnTo>
                  <a:close/>
                </a:path>
              </a:pathLst>
            </a:custGeom>
            <a:blipFill rotWithShape="1">
              <a:blip r:embed="rId10">
                <a:alphaModFix amt="56000"/>
              </a:blip>
              <a:stretch>
                <a:fillRect b="0" l="0" r="0" t="0"/>
              </a:stretch>
            </a:blipFill>
            <a:ln>
              <a:noFill/>
            </a:ln>
          </p:spPr>
        </p:sp>
        <p:sp>
          <p:nvSpPr>
            <p:cNvPr id="151" name="Google Shape;151;p3"/>
            <p:cNvSpPr/>
            <p:nvPr/>
          </p:nvSpPr>
          <p:spPr>
            <a:xfrm>
              <a:off x="964845" y="779086"/>
              <a:ext cx="2626519" cy="2828016"/>
            </a:xfrm>
            <a:custGeom>
              <a:rect b="b" l="l" r="r" t="t"/>
              <a:pathLst>
                <a:path extrusionOk="0" h="2828016" w="2626519">
                  <a:moveTo>
                    <a:pt x="0" y="0"/>
                  </a:moveTo>
                  <a:lnTo>
                    <a:pt x="2626519" y="0"/>
                  </a:lnTo>
                  <a:lnTo>
                    <a:pt x="2626519" y="2828016"/>
                  </a:lnTo>
                  <a:lnTo>
                    <a:pt x="0" y="2828016"/>
                  </a:lnTo>
                  <a:lnTo>
                    <a:pt x="0" y="0"/>
                  </a:lnTo>
                  <a:close/>
                </a:path>
              </a:pathLst>
            </a:custGeom>
            <a:blipFill rotWithShape="1">
              <a:blip r:embed="rId11">
                <a:alphaModFix/>
              </a:blip>
              <a:stretch>
                <a:fillRect b="0" l="0" r="0" t="0"/>
              </a:stretch>
            </a:blipFill>
            <a:ln>
              <a:noFill/>
            </a:ln>
          </p:spPr>
        </p:sp>
        <p:sp>
          <p:nvSpPr>
            <p:cNvPr id="152" name="Google Shape;152;p3"/>
            <p:cNvSpPr txBox="1"/>
            <p:nvPr/>
          </p:nvSpPr>
          <p:spPr>
            <a:xfrm>
              <a:off x="370217" y="3893475"/>
              <a:ext cx="3447062" cy="469359"/>
            </a:xfrm>
            <a:prstGeom prst="rect">
              <a:avLst/>
            </a:prstGeom>
            <a:noFill/>
            <a:ln>
              <a:noFill/>
            </a:ln>
          </p:spPr>
          <p:txBody>
            <a:bodyPr anchorCtr="0" anchor="t" bIns="0" lIns="0" spcFirstLastPara="1" rIns="0" wrap="square" tIns="0">
              <a:spAutoFit/>
            </a:bodyPr>
            <a:lstStyle/>
            <a:p>
              <a:pPr indent="0" lvl="0" marL="0" marR="0" rtl="0" algn="ctr">
                <a:lnSpc>
                  <a:spcPct val="112500"/>
                </a:lnSpc>
                <a:spcBef>
                  <a:spcPts val="0"/>
                </a:spcBef>
                <a:spcAft>
                  <a:spcPts val="0"/>
                </a:spcAft>
                <a:buNone/>
              </a:pPr>
              <a:r>
                <a:rPr b="1" i="0" lang="en-US" sz="2400" u="none" cap="none" strike="noStrike">
                  <a:solidFill>
                    <a:srgbClr val="F9F4FD"/>
                  </a:solidFill>
                  <a:latin typeface="Afacad"/>
                  <a:ea typeface="Afacad"/>
                  <a:cs typeface="Afacad"/>
                  <a:sym typeface="Afacad"/>
                </a:rPr>
                <a:t>Ghi chép thủ công</a:t>
              </a:r>
              <a:endParaRPr b="1" i="0" sz="2400" u="none" cap="none" strike="noStrike">
                <a:solidFill>
                  <a:srgbClr val="F9F4FD"/>
                </a:solidFill>
                <a:latin typeface="Afacad"/>
                <a:ea typeface="Afacad"/>
                <a:cs typeface="Afacad"/>
                <a:sym typeface="Afacad"/>
              </a:endParaRPr>
            </a:p>
          </p:txBody>
        </p:sp>
      </p:grpSp>
      <p:grpSp>
        <p:nvGrpSpPr>
          <p:cNvPr id="153" name="Google Shape;153;p3"/>
          <p:cNvGrpSpPr/>
          <p:nvPr/>
        </p:nvGrpSpPr>
        <p:grpSpPr>
          <a:xfrm>
            <a:off x="3546288" y="3188247"/>
            <a:ext cx="2548865" cy="2538214"/>
            <a:chOff x="0" y="0"/>
            <a:chExt cx="3398486" cy="3384286"/>
          </a:xfrm>
        </p:grpSpPr>
        <p:sp>
          <p:nvSpPr>
            <p:cNvPr id="154" name="Google Shape;154;p3"/>
            <p:cNvSpPr/>
            <p:nvPr/>
          </p:nvSpPr>
          <p:spPr>
            <a:xfrm>
              <a:off x="0" y="0"/>
              <a:ext cx="3174007" cy="3174007"/>
            </a:xfrm>
            <a:custGeom>
              <a:rect b="b" l="l" r="r" t="t"/>
              <a:pathLst>
                <a:path extrusionOk="0" h="3174007" w="3174007">
                  <a:moveTo>
                    <a:pt x="0" y="0"/>
                  </a:moveTo>
                  <a:lnTo>
                    <a:pt x="3174007" y="0"/>
                  </a:lnTo>
                  <a:lnTo>
                    <a:pt x="3174007" y="3174007"/>
                  </a:lnTo>
                  <a:lnTo>
                    <a:pt x="0" y="3174007"/>
                  </a:lnTo>
                  <a:lnTo>
                    <a:pt x="0" y="0"/>
                  </a:lnTo>
                  <a:close/>
                </a:path>
              </a:pathLst>
            </a:custGeom>
            <a:blipFill rotWithShape="1">
              <a:blip r:embed="rId10">
                <a:alphaModFix amt="56000"/>
              </a:blip>
              <a:stretch>
                <a:fillRect b="0" l="0" r="0" t="0"/>
              </a:stretch>
            </a:blipFill>
            <a:ln>
              <a:noFill/>
            </a:ln>
          </p:spPr>
        </p:sp>
        <p:sp>
          <p:nvSpPr>
            <p:cNvPr id="155" name="Google Shape;155;p3"/>
            <p:cNvSpPr/>
            <p:nvPr/>
          </p:nvSpPr>
          <p:spPr>
            <a:xfrm>
              <a:off x="514148" y="262395"/>
              <a:ext cx="2214158" cy="2236523"/>
            </a:xfrm>
            <a:custGeom>
              <a:rect b="b" l="l" r="r" t="t"/>
              <a:pathLst>
                <a:path extrusionOk="0" h="2236523" w="2214158">
                  <a:moveTo>
                    <a:pt x="0" y="0"/>
                  </a:moveTo>
                  <a:lnTo>
                    <a:pt x="2214158" y="0"/>
                  </a:lnTo>
                  <a:lnTo>
                    <a:pt x="2214158" y="2236523"/>
                  </a:lnTo>
                  <a:lnTo>
                    <a:pt x="0" y="2236523"/>
                  </a:lnTo>
                  <a:lnTo>
                    <a:pt x="0" y="0"/>
                  </a:lnTo>
                  <a:close/>
                </a:path>
              </a:pathLst>
            </a:custGeom>
            <a:blipFill rotWithShape="1">
              <a:blip r:embed="rId12">
                <a:alphaModFix/>
              </a:blip>
              <a:stretch>
                <a:fillRect b="0" l="0" r="0" t="0"/>
              </a:stretch>
            </a:blipFill>
            <a:ln>
              <a:noFill/>
            </a:ln>
          </p:spPr>
        </p:sp>
        <p:sp>
          <p:nvSpPr>
            <p:cNvPr id="156" name="Google Shape;156;p3"/>
            <p:cNvSpPr txBox="1"/>
            <p:nvPr/>
          </p:nvSpPr>
          <p:spPr>
            <a:xfrm>
              <a:off x="0" y="2914927"/>
              <a:ext cx="3398486" cy="469359"/>
            </a:xfrm>
            <a:prstGeom prst="rect">
              <a:avLst/>
            </a:prstGeom>
            <a:noFill/>
            <a:ln>
              <a:noFill/>
            </a:ln>
          </p:spPr>
          <p:txBody>
            <a:bodyPr anchorCtr="0" anchor="t" bIns="0" lIns="0" spcFirstLastPara="1" rIns="0" wrap="square" tIns="0">
              <a:spAutoFit/>
            </a:bodyPr>
            <a:lstStyle/>
            <a:p>
              <a:pPr indent="0" lvl="0" marL="0" marR="0" rtl="0" algn="ctr">
                <a:lnSpc>
                  <a:spcPct val="112500"/>
                </a:lnSpc>
                <a:spcBef>
                  <a:spcPts val="0"/>
                </a:spcBef>
                <a:spcAft>
                  <a:spcPts val="0"/>
                </a:spcAft>
                <a:buNone/>
              </a:pPr>
              <a:r>
                <a:rPr b="1" i="0" lang="en-US" sz="2400" u="none" cap="none" strike="noStrike">
                  <a:solidFill>
                    <a:srgbClr val="FFFFFF"/>
                  </a:solidFill>
                  <a:latin typeface="Afacad"/>
                  <a:ea typeface="Afacad"/>
                  <a:cs typeface="Afacad"/>
                  <a:sym typeface="Afacad"/>
                </a:rPr>
                <a:t>Thanh toán thủ công</a:t>
              </a:r>
              <a:endParaRPr b="1" i="0" sz="2400" u="none" cap="none" strike="noStrike">
                <a:solidFill>
                  <a:srgbClr val="FFFFFF"/>
                </a:solidFill>
                <a:latin typeface="Afacad"/>
                <a:ea typeface="Afacad"/>
                <a:cs typeface="Afacad"/>
                <a:sym typeface="Afacad"/>
              </a:endParaRPr>
            </a:p>
          </p:txBody>
        </p:sp>
      </p:grpSp>
      <p:grpSp>
        <p:nvGrpSpPr>
          <p:cNvPr id="157" name="Google Shape;157;p3"/>
          <p:cNvGrpSpPr/>
          <p:nvPr/>
        </p:nvGrpSpPr>
        <p:grpSpPr>
          <a:xfrm>
            <a:off x="11340596" y="2883562"/>
            <a:ext cx="3427500" cy="3144732"/>
            <a:chOff x="-272524" y="0"/>
            <a:chExt cx="4569999" cy="4192975"/>
          </a:xfrm>
        </p:grpSpPr>
        <p:sp>
          <p:nvSpPr>
            <p:cNvPr id="158" name="Google Shape;158;p3"/>
            <p:cNvSpPr/>
            <p:nvPr/>
          </p:nvSpPr>
          <p:spPr>
            <a:xfrm>
              <a:off x="0" y="0"/>
              <a:ext cx="4192975" cy="4192975"/>
            </a:xfrm>
            <a:custGeom>
              <a:rect b="b" l="l" r="r" t="t"/>
              <a:pathLst>
                <a:path extrusionOk="0" h="4192975" w="4192975">
                  <a:moveTo>
                    <a:pt x="0" y="0"/>
                  </a:moveTo>
                  <a:lnTo>
                    <a:pt x="4192975" y="0"/>
                  </a:lnTo>
                  <a:lnTo>
                    <a:pt x="4192975" y="4192975"/>
                  </a:lnTo>
                  <a:lnTo>
                    <a:pt x="0" y="4192975"/>
                  </a:lnTo>
                  <a:lnTo>
                    <a:pt x="0" y="0"/>
                  </a:lnTo>
                  <a:close/>
                </a:path>
              </a:pathLst>
            </a:custGeom>
            <a:blipFill rotWithShape="1">
              <a:blip r:embed="rId10">
                <a:alphaModFix amt="56000"/>
              </a:blip>
              <a:stretch>
                <a:fillRect b="0" l="0" r="0" t="0"/>
              </a:stretch>
            </a:blipFill>
            <a:ln>
              <a:noFill/>
            </a:ln>
          </p:spPr>
        </p:sp>
        <p:sp>
          <p:nvSpPr>
            <p:cNvPr id="159" name="Google Shape;159;p3"/>
            <p:cNvSpPr/>
            <p:nvPr/>
          </p:nvSpPr>
          <p:spPr>
            <a:xfrm>
              <a:off x="0" y="909838"/>
              <a:ext cx="3896268" cy="2430297"/>
            </a:xfrm>
            <a:custGeom>
              <a:rect b="b" l="l" r="r" t="t"/>
              <a:pathLst>
                <a:path extrusionOk="0" h="2430297" w="3896268">
                  <a:moveTo>
                    <a:pt x="0" y="0"/>
                  </a:moveTo>
                  <a:lnTo>
                    <a:pt x="3896268" y="0"/>
                  </a:lnTo>
                  <a:lnTo>
                    <a:pt x="3896268" y="2430297"/>
                  </a:lnTo>
                  <a:lnTo>
                    <a:pt x="0" y="2430297"/>
                  </a:lnTo>
                  <a:lnTo>
                    <a:pt x="0" y="0"/>
                  </a:lnTo>
                  <a:close/>
                </a:path>
              </a:pathLst>
            </a:custGeom>
            <a:blipFill rotWithShape="1">
              <a:blip r:embed="rId13">
                <a:alphaModFix/>
              </a:blip>
              <a:stretch>
                <a:fillRect b="0" l="0" r="0" t="0"/>
              </a:stretch>
            </a:blipFill>
            <a:ln>
              <a:noFill/>
            </a:ln>
          </p:spPr>
        </p:sp>
        <p:sp>
          <p:nvSpPr>
            <p:cNvPr id="160" name="Google Shape;160;p3"/>
            <p:cNvSpPr txBox="1"/>
            <p:nvPr/>
          </p:nvSpPr>
          <p:spPr>
            <a:xfrm>
              <a:off x="-272524" y="3641678"/>
              <a:ext cx="4569999" cy="469359"/>
            </a:xfrm>
            <a:prstGeom prst="rect">
              <a:avLst/>
            </a:prstGeom>
            <a:noFill/>
            <a:ln>
              <a:noFill/>
            </a:ln>
          </p:spPr>
          <p:txBody>
            <a:bodyPr anchorCtr="0" anchor="t" bIns="0" lIns="0" spcFirstLastPara="1" rIns="0" wrap="square" tIns="0">
              <a:spAutoFit/>
            </a:bodyPr>
            <a:lstStyle/>
            <a:p>
              <a:pPr indent="0" lvl="0" marL="0" marR="0" rtl="0" algn="ctr">
                <a:lnSpc>
                  <a:spcPct val="112500"/>
                </a:lnSpc>
                <a:spcBef>
                  <a:spcPts val="0"/>
                </a:spcBef>
                <a:spcAft>
                  <a:spcPts val="0"/>
                </a:spcAft>
                <a:buNone/>
              </a:pPr>
              <a:r>
                <a:rPr b="1" i="0" lang="en-US" sz="2400" u="none" cap="none" strike="noStrike">
                  <a:solidFill>
                    <a:srgbClr val="F9F4FD"/>
                  </a:solidFill>
                  <a:latin typeface="Afacad"/>
                  <a:ea typeface="Afacad"/>
                  <a:cs typeface="Afacad"/>
                  <a:sym typeface="Afacad"/>
                </a:rPr>
                <a:t>Quản lý bàn không linh hoạt</a:t>
              </a:r>
              <a:endParaRPr b="1" i="0" sz="2400" u="none" cap="none" strike="noStrike">
                <a:solidFill>
                  <a:srgbClr val="F9F4FD"/>
                </a:solidFill>
                <a:latin typeface="Afacad"/>
                <a:ea typeface="Afacad"/>
                <a:cs typeface="Afacad"/>
                <a:sym typeface="Afacad"/>
              </a:endParaRPr>
            </a:p>
          </p:txBody>
        </p:sp>
      </p:grpSp>
      <p:grpSp>
        <p:nvGrpSpPr>
          <p:cNvPr id="161" name="Google Shape;161;p3"/>
          <p:cNvGrpSpPr/>
          <p:nvPr/>
        </p:nvGrpSpPr>
        <p:grpSpPr>
          <a:xfrm>
            <a:off x="13117355" y="6345238"/>
            <a:ext cx="3657830" cy="3427500"/>
            <a:chOff x="0" y="1"/>
            <a:chExt cx="4877107" cy="4570000"/>
          </a:xfrm>
        </p:grpSpPr>
        <p:sp>
          <p:nvSpPr>
            <p:cNvPr id="162" name="Google Shape;162;p3"/>
            <p:cNvSpPr/>
            <p:nvPr/>
          </p:nvSpPr>
          <p:spPr>
            <a:xfrm rot="577493">
              <a:off x="456974" y="303421"/>
              <a:ext cx="3963159" cy="3963159"/>
            </a:xfrm>
            <a:custGeom>
              <a:rect b="b" l="l" r="r" t="t"/>
              <a:pathLst>
                <a:path extrusionOk="0" h="3963159" w="3963159">
                  <a:moveTo>
                    <a:pt x="0" y="0"/>
                  </a:moveTo>
                  <a:lnTo>
                    <a:pt x="3963159" y="0"/>
                  </a:lnTo>
                  <a:lnTo>
                    <a:pt x="3963159" y="3963159"/>
                  </a:lnTo>
                  <a:lnTo>
                    <a:pt x="0" y="3963159"/>
                  </a:lnTo>
                  <a:lnTo>
                    <a:pt x="0" y="0"/>
                  </a:lnTo>
                  <a:close/>
                </a:path>
              </a:pathLst>
            </a:custGeom>
            <a:blipFill rotWithShape="1">
              <a:blip r:embed="rId14">
                <a:alphaModFix amt="19999"/>
              </a:blip>
              <a:stretch>
                <a:fillRect b="0" l="0" r="0" t="0"/>
              </a:stretch>
            </a:blipFill>
            <a:ln>
              <a:noFill/>
            </a:ln>
          </p:spPr>
        </p:sp>
        <p:sp>
          <p:nvSpPr>
            <p:cNvPr id="163" name="Google Shape;163;p3"/>
            <p:cNvSpPr/>
            <p:nvPr/>
          </p:nvSpPr>
          <p:spPr>
            <a:xfrm>
              <a:off x="0" y="482973"/>
              <a:ext cx="4877107" cy="2645830"/>
            </a:xfrm>
            <a:custGeom>
              <a:rect b="b" l="l" r="r" t="t"/>
              <a:pathLst>
                <a:path extrusionOk="0" h="2645830" w="4877107">
                  <a:moveTo>
                    <a:pt x="0" y="0"/>
                  </a:moveTo>
                  <a:lnTo>
                    <a:pt x="4877107" y="0"/>
                  </a:lnTo>
                  <a:lnTo>
                    <a:pt x="4877107" y="2645831"/>
                  </a:lnTo>
                  <a:lnTo>
                    <a:pt x="0" y="2645831"/>
                  </a:lnTo>
                  <a:lnTo>
                    <a:pt x="0" y="0"/>
                  </a:lnTo>
                  <a:close/>
                </a:path>
              </a:pathLst>
            </a:custGeom>
            <a:blipFill rotWithShape="1">
              <a:blip r:embed="rId15">
                <a:alphaModFix/>
              </a:blip>
              <a:stretch>
                <a:fillRect b="0" l="0" r="0" t="0"/>
              </a:stretch>
            </a:blipFill>
            <a:ln>
              <a:noFill/>
            </a:ln>
          </p:spPr>
        </p:sp>
        <p:sp>
          <p:nvSpPr>
            <p:cNvPr id="164" name="Google Shape;164;p3"/>
            <p:cNvSpPr txBox="1"/>
            <p:nvPr/>
          </p:nvSpPr>
          <p:spPr>
            <a:xfrm>
              <a:off x="834945" y="3339755"/>
              <a:ext cx="3317306" cy="469359"/>
            </a:xfrm>
            <a:prstGeom prst="rect">
              <a:avLst/>
            </a:prstGeom>
            <a:noFill/>
            <a:ln>
              <a:noFill/>
            </a:ln>
          </p:spPr>
          <p:txBody>
            <a:bodyPr anchorCtr="0" anchor="t" bIns="0" lIns="0" spcFirstLastPara="1" rIns="0" wrap="square" tIns="0">
              <a:spAutoFit/>
            </a:bodyPr>
            <a:lstStyle/>
            <a:p>
              <a:pPr indent="0" lvl="0" marL="0" marR="0" rtl="0" algn="ctr">
                <a:lnSpc>
                  <a:spcPct val="112500"/>
                </a:lnSpc>
                <a:spcBef>
                  <a:spcPts val="0"/>
                </a:spcBef>
                <a:spcAft>
                  <a:spcPts val="0"/>
                </a:spcAft>
                <a:buNone/>
              </a:pPr>
              <a:r>
                <a:rPr b="1" i="0" lang="en-US" sz="2400" u="none" cap="none" strike="noStrike">
                  <a:solidFill>
                    <a:srgbClr val="F9F4FD"/>
                  </a:solidFill>
                  <a:latin typeface="Afacad"/>
                  <a:ea typeface="Afacad"/>
                  <a:cs typeface="Afacad"/>
                  <a:sym typeface="Afacad"/>
                </a:rPr>
                <a:t>Quản lý nhân sự</a:t>
              </a:r>
              <a:endParaRPr b="1" i="0" sz="2400" u="none" cap="none" strike="noStrike">
                <a:solidFill>
                  <a:srgbClr val="F9F4FD"/>
                </a:solidFill>
                <a:latin typeface="Afacad"/>
                <a:ea typeface="Afacad"/>
                <a:cs typeface="Afacad"/>
                <a:sym typeface="Afacad"/>
              </a:endParaRPr>
            </a:p>
          </p:txBody>
        </p:sp>
      </p:grpSp>
      <p:sp>
        <p:nvSpPr>
          <p:cNvPr id="165" name="Google Shape;165;p3"/>
          <p:cNvSpPr txBox="1"/>
          <p:nvPr/>
        </p:nvSpPr>
        <p:spPr>
          <a:xfrm>
            <a:off x="4904676" y="1084124"/>
            <a:ext cx="5534724" cy="1002197"/>
          </a:xfrm>
          <a:prstGeom prst="rect">
            <a:avLst/>
          </a:prstGeom>
          <a:noFill/>
          <a:ln>
            <a:noFill/>
          </a:ln>
        </p:spPr>
        <p:txBody>
          <a:bodyPr anchorCtr="0" anchor="t" bIns="0" lIns="0" spcFirstLastPara="1" rIns="0" wrap="square" tIns="0">
            <a:spAutoFit/>
          </a:bodyPr>
          <a:lstStyle/>
          <a:p>
            <a:pPr indent="0" lvl="0" marL="0" marR="0" rtl="0" algn="l">
              <a:lnSpc>
                <a:spcPct val="113000"/>
              </a:lnSpc>
              <a:spcBef>
                <a:spcPts val="0"/>
              </a:spcBef>
              <a:spcAft>
                <a:spcPts val="0"/>
              </a:spcAft>
              <a:buNone/>
            </a:pPr>
            <a:r>
              <a:rPr b="1" i="0" lang="en-US" sz="6800" u="none" cap="none" strike="noStrike">
                <a:solidFill>
                  <a:srgbClr val="73FFF7"/>
                </a:solidFill>
                <a:latin typeface="Josefin Sans"/>
                <a:ea typeface="Josefin Sans"/>
                <a:cs typeface="Josefin Sans"/>
                <a:sym typeface="Josefin Sans"/>
              </a:rPr>
              <a:t>VẤN ĐỀ</a:t>
            </a:r>
            <a:r>
              <a:rPr b="1" i="0" lang="en-US" sz="6800" u="none" cap="none" strike="noStrike">
                <a:solidFill>
                  <a:srgbClr val="F9F4FD"/>
                </a:solidFill>
                <a:latin typeface="Josefin Sans"/>
                <a:ea typeface="Josefin Sans"/>
                <a:cs typeface="Josefin Sans"/>
                <a:sym typeface="Josefin Sans"/>
              </a:rPr>
              <a:t> </a:t>
            </a:r>
            <a:endParaRPr/>
          </a:p>
        </p:txBody>
      </p:sp>
      <p:sp>
        <p:nvSpPr>
          <p:cNvPr id="166" name="Google Shape;166;p3"/>
          <p:cNvSpPr txBox="1"/>
          <p:nvPr/>
        </p:nvSpPr>
        <p:spPr>
          <a:xfrm>
            <a:off x="2792541" y="-264251"/>
            <a:ext cx="2324402" cy="27026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15000" u="none" cap="none" strike="noStrike">
                <a:solidFill>
                  <a:srgbClr val="F9F4FD"/>
                </a:solidFill>
                <a:latin typeface="Poppins Black"/>
                <a:ea typeface="Poppins Black"/>
                <a:cs typeface="Poppins Black"/>
                <a:sym typeface="Poppins Black"/>
              </a:rPr>
              <a:t>01</a:t>
            </a:r>
            <a:endParaRPr/>
          </a:p>
        </p:txBody>
      </p:sp>
      <p:sp>
        <p:nvSpPr>
          <p:cNvPr id="167" name="Google Shape;167;p3"/>
          <p:cNvSpPr txBox="1"/>
          <p:nvPr/>
        </p:nvSpPr>
        <p:spPr>
          <a:xfrm>
            <a:off x="8808643" y="1052087"/>
            <a:ext cx="3809070" cy="89101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895" u="none" cap="none" strike="noStrike">
                <a:solidFill>
                  <a:srgbClr val="FFFFFF"/>
                </a:solidFill>
                <a:latin typeface="Josefin Sans"/>
                <a:ea typeface="Josefin Sans"/>
                <a:cs typeface="Josefin Sans"/>
                <a:sym typeface="Josefin Sans"/>
              </a:rPr>
              <a:t>khi quản lý nhà </a:t>
            </a:r>
            <a:endParaRPr/>
          </a:p>
          <a:p>
            <a:pPr indent="0" lvl="0" marL="0" marR="0" rtl="0" algn="l">
              <a:spcBef>
                <a:spcPts val="0"/>
              </a:spcBef>
              <a:spcAft>
                <a:spcPts val="0"/>
              </a:spcAft>
              <a:buNone/>
            </a:pPr>
            <a:r>
              <a:rPr b="1" i="0" lang="en-US" sz="2895" u="none" cap="none" strike="noStrike">
                <a:solidFill>
                  <a:srgbClr val="FFFFFF"/>
                </a:solidFill>
                <a:latin typeface="Josefin Sans"/>
                <a:ea typeface="Josefin Sans"/>
                <a:cs typeface="Josefin Sans"/>
                <a:sym typeface="Josefin Sans"/>
              </a:rPr>
              <a:t>hàng truyền thống</a:t>
            </a:r>
            <a:endParaRPr b="1" i="0" sz="2895" u="none" cap="none" strike="noStrike">
              <a:solidFill>
                <a:srgbClr val="FFFFFF"/>
              </a:solidFill>
              <a:latin typeface="Josefin Sans"/>
              <a:ea typeface="Josefin Sans"/>
              <a:cs typeface="Josefin Sans"/>
              <a:sym typeface="Josefin Sans"/>
            </a:endParaRPr>
          </a:p>
        </p:txBody>
      </p:sp>
      <p:grpSp>
        <p:nvGrpSpPr>
          <p:cNvPr id="168" name="Google Shape;168;p3"/>
          <p:cNvGrpSpPr/>
          <p:nvPr/>
        </p:nvGrpSpPr>
        <p:grpSpPr>
          <a:xfrm>
            <a:off x="12617712" y="672844"/>
            <a:ext cx="1307151" cy="2516863"/>
            <a:chOff x="0" y="0"/>
            <a:chExt cx="1742868" cy="3355817"/>
          </a:xfrm>
        </p:grpSpPr>
        <p:sp>
          <p:nvSpPr>
            <p:cNvPr id="169" name="Google Shape;169;p3"/>
            <p:cNvSpPr/>
            <p:nvPr/>
          </p:nvSpPr>
          <p:spPr>
            <a:xfrm>
              <a:off x="521255" y="0"/>
              <a:ext cx="798006" cy="768746"/>
            </a:xfrm>
            <a:custGeom>
              <a:rect b="b" l="l" r="r" t="t"/>
              <a:pathLst>
                <a:path extrusionOk="0" h="768746" w="798006">
                  <a:moveTo>
                    <a:pt x="0" y="0"/>
                  </a:moveTo>
                  <a:lnTo>
                    <a:pt x="798005" y="0"/>
                  </a:lnTo>
                  <a:lnTo>
                    <a:pt x="798005" y="768746"/>
                  </a:lnTo>
                  <a:lnTo>
                    <a:pt x="0" y="768746"/>
                  </a:lnTo>
                  <a:lnTo>
                    <a:pt x="0" y="0"/>
                  </a:lnTo>
                  <a:close/>
                </a:path>
              </a:pathLst>
            </a:custGeom>
            <a:blipFill rotWithShape="1">
              <a:blip r:embed="rId5">
                <a:alphaModFix/>
              </a:blip>
              <a:stretch>
                <a:fillRect b="0" l="0" r="0" t="0"/>
              </a:stretch>
            </a:blipFill>
            <a:ln>
              <a:noFill/>
            </a:ln>
          </p:spPr>
        </p:sp>
        <p:sp>
          <p:nvSpPr>
            <p:cNvPr id="170" name="Google Shape;170;p3"/>
            <p:cNvSpPr/>
            <p:nvPr/>
          </p:nvSpPr>
          <p:spPr>
            <a:xfrm rot="10800000">
              <a:off x="0" y="1229098"/>
              <a:ext cx="521255" cy="649876"/>
            </a:xfrm>
            <a:custGeom>
              <a:rect b="b" l="l" r="r" t="t"/>
              <a:pathLst>
                <a:path extrusionOk="0" h="649876" w="521255">
                  <a:moveTo>
                    <a:pt x="521255" y="649876"/>
                  </a:moveTo>
                  <a:lnTo>
                    <a:pt x="0" y="649876"/>
                  </a:lnTo>
                  <a:lnTo>
                    <a:pt x="0" y="0"/>
                  </a:lnTo>
                  <a:lnTo>
                    <a:pt x="521255" y="0"/>
                  </a:lnTo>
                  <a:lnTo>
                    <a:pt x="521255" y="649876"/>
                  </a:lnTo>
                  <a:close/>
                </a:path>
              </a:pathLst>
            </a:custGeom>
            <a:blipFill rotWithShape="1">
              <a:blip r:embed="rId6">
                <a:alphaModFix/>
              </a:blip>
              <a:stretch>
                <a:fillRect b="0" l="0" r="0" t="0"/>
              </a:stretch>
            </a:blipFill>
            <a:ln>
              <a:noFill/>
            </a:ln>
          </p:spPr>
        </p:sp>
        <p:sp>
          <p:nvSpPr>
            <p:cNvPr id="171" name="Google Shape;171;p3"/>
            <p:cNvSpPr/>
            <p:nvPr/>
          </p:nvSpPr>
          <p:spPr>
            <a:xfrm rot="10800000">
              <a:off x="920257" y="2330224"/>
              <a:ext cx="822611" cy="1025593"/>
            </a:xfrm>
            <a:custGeom>
              <a:rect b="b" l="l" r="r" t="t"/>
              <a:pathLst>
                <a:path extrusionOk="0" h="1025593" w="822611">
                  <a:moveTo>
                    <a:pt x="822611" y="1025593"/>
                  </a:moveTo>
                  <a:lnTo>
                    <a:pt x="0" y="1025593"/>
                  </a:lnTo>
                  <a:lnTo>
                    <a:pt x="0" y="0"/>
                  </a:lnTo>
                  <a:lnTo>
                    <a:pt x="822611" y="0"/>
                  </a:lnTo>
                  <a:lnTo>
                    <a:pt x="822611" y="1025593"/>
                  </a:lnTo>
                  <a:close/>
                </a:path>
              </a:pathLst>
            </a:custGeom>
            <a:blipFill rotWithShape="1">
              <a:blip r:embed="rId6">
                <a:alphaModFix/>
              </a:blip>
              <a:stretch>
                <a:fillRect b="0" l="0" r="0" t="0"/>
              </a:stretch>
            </a:blipFill>
            <a:ln>
              <a:noFill/>
            </a:ln>
          </p:spPr>
        </p:sp>
      </p:grpSp>
      <p:grpSp>
        <p:nvGrpSpPr>
          <p:cNvPr id="172" name="Google Shape;172;p3"/>
          <p:cNvGrpSpPr/>
          <p:nvPr/>
        </p:nvGrpSpPr>
        <p:grpSpPr>
          <a:xfrm>
            <a:off x="1307015" y="2202525"/>
            <a:ext cx="1307151" cy="2516863"/>
            <a:chOff x="0" y="0"/>
            <a:chExt cx="1742868" cy="3355817"/>
          </a:xfrm>
        </p:grpSpPr>
        <p:sp>
          <p:nvSpPr>
            <p:cNvPr id="173" name="Google Shape;173;p3"/>
            <p:cNvSpPr/>
            <p:nvPr/>
          </p:nvSpPr>
          <p:spPr>
            <a:xfrm>
              <a:off x="521255" y="0"/>
              <a:ext cx="798006" cy="768746"/>
            </a:xfrm>
            <a:custGeom>
              <a:rect b="b" l="l" r="r" t="t"/>
              <a:pathLst>
                <a:path extrusionOk="0" h="768746" w="798006">
                  <a:moveTo>
                    <a:pt x="0" y="0"/>
                  </a:moveTo>
                  <a:lnTo>
                    <a:pt x="798005" y="0"/>
                  </a:lnTo>
                  <a:lnTo>
                    <a:pt x="798005" y="768746"/>
                  </a:lnTo>
                  <a:lnTo>
                    <a:pt x="0" y="768746"/>
                  </a:lnTo>
                  <a:lnTo>
                    <a:pt x="0" y="0"/>
                  </a:lnTo>
                  <a:close/>
                </a:path>
              </a:pathLst>
            </a:custGeom>
            <a:blipFill rotWithShape="1">
              <a:blip r:embed="rId5">
                <a:alphaModFix/>
              </a:blip>
              <a:stretch>
                <a:fillRect b="0" l="0" r="0" t="0"/>
              </a:stretch>
            </a:blipFill>
            <a:ln>
              <a:noFill/>
            </a:ln>
          </p:spPr>
        </p:sp>
        <p:sp>
          <p:nvSpPr>
            <p:cNvPr id="174" name="Google Shape;174;p3"/>
            <p:cNvSpPr/>
            <p:nvPr/>
          </p:nvSpPr>
          <p:spPr>
            <a:xfrm rot="10800000">
              <a:off x="0" y="1229098"/>
              <a:ext cx="521255" cy="649876"/>
            </a:xfrm>
            <a:custGeom>
              <a:rect b="b" l="l" r="r" t="t"/>
              <a:pathLst>
                <a:path extrusionOk="0" h="649876" w="521255">
                  <a:moveTo>
                    <a:pt x="521255" y="649876"/>
                  </a:moveTo>
                  <a:lnTo>
                    <a:pt x="0" y="649876"/>
                  </a:lnTo>
                  <a:lnTo>
                    <a:pt x="0" y="0"/>
                  </a:lnTo>
                  <a:lnTo>
                    <a:pt x="521255" y="0"/>
                  </a:lnTo>
                  <a:lnTo>
                    <a:pt x="521255" y="649876"/>
                  </a:lnTo>
                  <a:close/>
                </a:path>
              </a:pathLst>
            </a:custGeom>
            <a:blipFill rotWithShape="1">
              <a:blip r:embed="rId6">
                <a:alphaModFix/>
              </a:blip>
              <a:stretch>
                <a:fillRect b="0" l="0" r="0" t="0"/>
              </a:stretch>
            </a:blipFill>
            <a:ln>
              <a:noFill/>
            </a:ln>
          </p:spPr>
        </p:sp>
        <p:sp>
          <p:nvSpPr>
            <p:cNvPr id="175" name="Google Shape;175;p3"/>
            <p:cNvSpPr/>
            <p:nvPr/>
          </p:nvSpPr>
          <p:spPr>
            <a:xfrm rot="10800000">
              <a:off x="920257" y="2330224"/>
              <a:ext cx="822611" cy="1025593"/>
            </a:xfrm>
            <a:custGeom>
              <a:rect b="b" l="l" r="r" t="t"/>
              <a:pathLst>
                <a:path extrusionOk="0" h="1025593" w="822611">
                  <a:moveTo>
                    <a:pt x="822611" y="1025593"/>
                  </a:moveTo>
                  <a:lnTo>
                    <a:pt x="0" y="1025593"/>
                  </a:lnTo>
                  <a:lnTo>
                    <a:pt x="0" y="0"/>
                  </a:lnTo>
                  <a:lnTo>
                    <a:pt x="822611" y="0"/>
                  </a:lnTo>
                  <a:lnTo>
                    <a:pt x="822611" y="1025593"/>
                  </a:lnTo>
                  <a:close/>
                </a:path>
              </a:pathLst>
            </a:custGeom>
            <a:blipFill rotWithShape="1">
              <a:blip r:embed="rId6">
                <a:alphaModFix/>
              </a:blip>
              <a:stretch>
                <a:fillRect b="0" l="0" r="0" t="0"/>
              </a:stretch>
            </a:blipFill>
            <a:ln>
              <a:noFill/>
            </a:ln>
          </p:spPr>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179" name="Shape 179"/>
        <p:cNvGrpSpPr/>
        <p:nvPr/>
      </p:nvGrpSpPr>
      <p:grpSpPr>
        <a:xfrm>
          <a:off x="0" y="0"/>
          <a:ext cx="0" cy="0"/>
          <a:chOff x="0" y="0"/>
          <a:chExt cx="0" cy="0"/>
        </a:xfrm>
      </p:grpSpPr>
      <p:sp>
        <p:nvSpPr>
          <p:cNvPr id="180" name="Google Shape;180;p4"/>
          <p:cNvSpPr/>
          <p:nvPr/>
        </p:nvSpPr>
        <p:spPr>
          <a:xfrm>
            <a:off x="-4591697" y="392469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181" name="Google Shape;181;p4"/>
          <p:cNvSpPr/>
          <p:nvPr/>
        </p:nvSpPr>
        <p:spPr>
          <a:xfrm>
            <a:off x="2235898" y="2557234"/>
            <a:ext cx="6908101" cy="6617720"/>
          </a:xfrm>
          <a:custGeom>
            <a:rect b="b" l="l" r="r" t="t"/>
            <a:pathLst>
              <a:path extrusionOk="0" h="5768696" w="5768696">
                <a:moveTo>
                  <a:pt x="0" y="0"/>
                </a:moveTo>
                <a:lnTo>
                  <a:pt x="5768696" y="0"/>
                </a:lnTo>
                <a:lnTo>
                  <a:pt x="5768696" y="5768696"/>
                </a:lnTo>
                <a:lnTo>
                  <a:pt x="0" y="5768696"/>
                </a:lnTo>
                <a:lnTo>
                  <a:pt x="0" y="0"/>
                </a:lnTo>
                <a:close/>
              </a:path>
            </a:pathLst>
          </a:custGeom>
          <a:blipFill rotWithShape="1">
            <a:blip r:embed="rId4">
              <a:alphaModFix amt="49000"/>
            </a:blip>
            <a:stretch>
              <a:fillRect b="0" l="0" r="0" t="0"/>
            </a:stretch>
          </a:blipFill>
          <a:ln>
            <a:noFill/>
          </a:ln>
        </p:spPr>
      </p:sp>
      <p:sp>
        <p:nvSpPr>
          <p:cNvPr id="182" name="Google Shape;182;p4"/>
          <p:cNvSpPr/>
          <p:nvPr/>
        </p:nvSpPr>
        <p:spPr>
          <a:xfrm>
            <a:off x="7406847" y="826308"/>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5">
              <a:alphaModFix amt="29000"/>
            </a:blip>
            <a:stretch>
              <a:fillRect b="0" l="0" r="0" t="0"/>
            </a:stretch>
          </a:blipFill>
          <a:ln>
            <a:noFill/>
          </a:ln>
        </p:spPr>
      </p:sp>
      <p:sp>
        <p:nvSpPr>
          <p:cNvPr id="183" name="Google Shape;183;p4"/>
          <p:cNvSpPr/>
          <p:nvPr/>
        </p:nvSpPr>
        <p:spPr>
          <a:xfrm>
            <a:off x="13057619" y="-5002338"/>
            <a:ext cx="8927035" cy="8927035"/>
          </a:xfrm>
          <a:custGeom>
            <a:rect b="b" l="l" r="r" t="t"/>
            <a:pathLst>
              <a:path extrusionOk="0" h="8927035" w="8927035">
                <a:moveTo>
                  <a:pt x="0" y="0"/>
                </a:moveTo>
                <a:lnTo>
                  <a:pt x="8927035" y="0"/>
                </a:lnTo>
                <a:lnTo>
                  <a:pt x="8927035" y="8927034"/>
                </a:lnTo>
                <a:lnTo>
                  <a:pt x="0" y="8927034"/>
                </a:lnTo>
                <a:lnTo>
                  <a:pt x="0" y="0"/>
                </a:lnTo>
                <a:close/>
              </a:path>
            </a:pathLst>
          </a:custGeom>
          <a:blipFill rotWithShape="1">
            <a:blip r:embed="rId3">
              <a:alphaModFix amt="75000"/>
            </a:blip>
            <a:stretch>
              <a:fillRect b="0" l="0" r="0" t="0"/>
            </a:stretch>
          </a:blipFill>
          <a:ln>
            <a:noFill/>
          </a:ln>
        </p:spPr>
      </p:sp>
      <p:sp>
        <p:nvSpPr>
          <p:cNvPr id="184" name="Google Shape;184;p4"/>
          <p:cNvSpPr/>
          <p:nvPr/>
        </p:nvSpPr>
        <p:spPr>
          <a:xfrm>
            <a:off x="11171746" y="-2912065"/>
            <a:ext cx="4961313" cy="4961313"/>
          </a:xfrm>
          <a:custGeom>
            <a:rect b="b" l="l" r="r" t="t"/>
            <a:pathLst>
              <a:path extrusionOk="0" h="4961313" w="4961313">
                <a:moveTo>
                  <a:pt x="0" y="0"/>
                </a:moveTo>
                <a:lnTo>
                  <a:pt x="4961313" y="0"/>
                </a:lnTo>
                <a:lnTo>
                  <a:pt x="4961313" y="4961313"/>
                </a:lnTo>
                <a:lnTo>
                  <a:pt x="0" y="4961313"/>
                </a:lnTo>
                <a:lnTo>
                  <a:pt x="0" y="0"/>
                </a:lnTo>
                <a:close/>
              </a:path>
            </a:pathLst>
          </a:custGeom>
          <a:blipFill rotWithShape="1">
            <a:blip r:embed="rId6">
              <a:alphaModFix amt="75000"/>
            </a:blip>
            <a:stretch>
              <a:fillRect b="0" l="0" r="0" t="0"/>
            </a:stretch>
          </a:blipFill>
          <a:ln>
            <a:noFill/>
          </a:ln>
        </p:spPr>
      </p:sp>
      <p:sp>
        <p:nvSpPr>
          <p:cNvPr id="185" name="Google Shape;185;p4"/>
          <p:cNvSpPr/>
          <p:nvPr/>
        </p:nvSpPr>
        <p:spPr>
          <a:xfrm>
            <a:off x="13057619" y="-2563069"/>
            <a:ext cx="5595005" cy="5595005"/>
          </a:xfrm>
          <a:custGeom>
            <a:rect b="b" l="l" r="r" t="t"/>
            <a:pathLst>
              <a:path extrusionOk="0" h="5595005" w="5595005">
                <a:moveTo>
                  <a:pt x="0" y="0"/>
                </a:moveTo>
                <a:lnTo>
                  <a:pt x="5595005" y="0"/>
                </a:lnTo>
                <a:lnTo>
                  <a:pt x="5595005" y="5595004"/>
                </a:lnTo>
                <a:lnTo>
                  <a:pt x="0" y="5595004"/>
                </a:lnTo>
                <a:lnTo>
                  <a:pt x="0" y="0"/>
                </a:lnTo>
                <a:close/>
              </a:path>
            </a:pathLst>
          </a:custGeom>
          <a:blipFill rotWithShape="1">
            <a:blip r:embed="rId7">
              <a:alphaModFix amt="84000"/>
            </a:blip>
            <a:stretch>
              <a:fillRect b="0" l="0" r="0" t="0"/>
            </a:stretch>
          </a:blipFill>
          <a:ln>
            <a:noFill/>
          </a:ln>
        </p:spPr>
      </p:sp>
      <p:sp>
        <p:nvSpPr>
          <p:cNvPr id="186" name="Google Shape;186;p4"/>
          <p:cNvSpPr/>
          <p:nvPr/>
        </p:nvSpPr>
        <p:spPr>
          <a:xfrm>
            <a:off x="1370301" y="910717"/>
            <a:ext cx="677101" cy="652274"/>
          </a:xfrm>
          <a:custGeom>
            <a:rect b="b" l="l" r="r" t="t"/>
            <a:pathLst>
              <a:path extrusionOk="0" h="652274" w="677101">
                <a:moveTo>
                  <a:pt x="0" y="0"/>
                </a:moveTo>
                <a:lnTo>
                  <a:pt x="677102" y="0"/>
                </a:lnTo>
                <a:lnTo>
                  <a:pt x="677102" y="652274"/>
                </a:lnTo>
                <a:lnTo>
                  <a:pt x="0" y="652274"/>
                </a:lnTo>
                <a:lnTo>
                  <a:pt x="0" y="0"/>
                </a:lnTo>
                <a:close/>
              </a:path>
            </a:pathLst>
          </a:custGeom>
          <a:blipFill rotWithShape="1">
            <a:blip r:embed="rId8">
              <a:alphaModFix/>
            </a:blip>
            <a:stretch>
              <a:fillRect b="0" l="0" r="0" t="0"/>
            </a:stretch>
          </a:blipFill>
          <a:ln>
            <a:noFill/>
          </a:ln>
        </p:spPr>
      </p:sp>
      <p:sp>
        <p:nvSpPr>
          <p:cNvPr id="187" name="Google Shape;187;p4"/>
          <p:cNvSpPr/>
          <p:nvPr/>
        </p:nvSpPr>
        <p:spPr>
          <a:xfrm flipH="1">
            <a:off x="6829519" y="8045867"/>
            <a:ext cx="577327" cy="719785"/>
          </a:xfrm>
          <a:custGeom>
            <a:rect b="b" l="l" r="r" t="t"/>
            <a:pathLst>
              <a:path extrusionOk="0" h="719785" w="577327">
                <a:moveTo>
                  <a:pt x="577328" y="0"/>
                </a:moveTo>
                <a:lnTo>
                  <a:pt x="0" y="0"/>
                </a:lnTo>
                <a:lnTo>
                  <a:pt x="0" y="719785"/>
                </a:lnTo>
                <a:lnTo>
                  <a:pt x="577328" y="719785"/>
                </a:lnTo>
                <a:lnTo>
                  <a:pt x="577328" y="0"/>
                </a:lnTo>
                <a:close/>
              </a:path>
            </a:pathLst>
          </a:custGeom>
          <a:blipFill rotWithShape="1">
            <a:blip r:embed="rId9">
              <a:alphaModFix/>
            </a:blip>
            <a:stretch>
              <a:fillRect b="0" l="0" r="0" t="0"/>
            </a:stretch>
          </a:blipFill>
          <a:ln>
            <a:noFill/>
          </a:ln>
        </p:spPr>
      </p:sp>
      <p:grpSp>
        <p:nvGrpSpPr>
          <p:cNvPr id="188" name="Google Shape;188;p4"/>
          <p:cNvGrpSpPr/>
          <p:nvPr/>
        </p:nvGrpSpPr>
        <p:grpSpPr>
          <a:xfrm>
            <a:off x="14191754" y="393266"/>
            <a:ext cx="3399560" cy="838094"/>
            <a:chOff x="0" y="0"/>
            <a:chExt cx="4532746" cy="1117460"/>
          </a:xfrm>
        </p:grpSpPr>
        <p:sp>
          <p:nvSpPr>
            <p:cNvPr id="189" name="Google Shape;189;p4"/>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190" name="Google Shape;190;p4"/>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pic>
        <p:nvPicPr>
          <p:cNvPr id="191" name="Google Shape;191;p4"/>
          <p:cNvPicPr preferRelativeResize="0"/>
          <p:nvPr/>
        </p:nvPicPr>
        <p:blipFill rotWithShape="1">
          <a:blip r:embed="rId11">
            <a:alphaModFix/>
          </a:blip>
          <a:srcRect b="0" l="0" r="0" t="0"/>
          <a:stretch/>
        </p:blipFill>
        <p:spPr>
          <a:xfrm>
            <a:off x="9732134" y="2961987"/>
            <a:ext cx="6650970" cy="6617715"/>
          </a:xfrm>
          <a:prstGeom prst="rect">
            <a:avLst/>
          </a:prstGeom>
          <a:noFill/>
          <a:ln>
            <a:noFill/>
          </a:ln>
        </p:spPr>
      </p:pic>
      <p:sp>
        <p:nvSpPr>
          <p:cNvPr id="192" name="Google Shape;192;p4"/>
          <p:cNvSpPr txBox="1"/>
          <p:nvPr/>
        </p:nvSpPr>
        <p:spPr>
          <a:xfrm>
            <a:off x="3044198" y="4934437"/>
            <a:ext cx="5395012" cy="2742417"/>
          </a:xfrm>
          <a:prstGeom prst="rect">
            <a:avLst/>
          </a:prstGeom>
          <a:noFill/>
          <a:ln>
            <a:noFill/>
          </a:ln>
        </p:spPr>
        <p:txBody>
          <a:bodyPr anchorCtr="0" anchor="t" bIns="0" lIns="0" spcFirstLastPara="1" rIns="0" wrap="square" tIns="0">
            <a:spAutoFit/>
          </a:bodyPr>
          <a:lstStyle/>
          <a:p>
            <a:pPr indent="0" lvl="0" marL="0" marR="0" rtl="0" algn="l">
              <a:lnSpc>
                <a:spcPct val="133000"/>
              </a:lnSpc>
              <a:spcBef>
                <a:spcPts val="0"/>
              </a:spcBef>
              <a:spcAft>
                <a:spcPts val="0"/>
              </a:spcAft>
              <a:buNone/>
            </a:pPr>
            <a:r>
              <a:rPr b="0" i="0" lang="en-US" sz="3200" u="none" cap="none" strike="noStrike">
                <a:solidFill>
                  <a:srgbClr val="F9F4FD"/>
                </a:solidFill>
                <a:latin typeface="Afacad"/>
                <a:ea typeface="Afacad"/>
                <a:cs typeface="Afacad"/>
                <a:sym typeface="Afacad"/>
              </a:rPr>
              <a:t>Xây dựng nền tảng ứng dụng phần mềm Point of Sale quản lý nhà hàng vào kiểm soát hoạt động kinh doanh, tiết kiệm thời gian và giảm thiểu các sai sót.</a:t>
            </a:r>
            <a:endParaRPr/>
          </a:p>
        </p:txBody>
      </p:sp>
      <p:sp>
        <p:nvSpPr>
          <p:cNvPr id="193" name="Google Shape;193;p4"/>
          <p:cNvSpPr txBox="1"/>
          <p:nvPr/>
        </p:nvSpPr>
        <p:spPr>
          <a:xfrm>
            <a:off x="2817375" y="3164760"/>
            <a:ext cx="4968639" cy="973343"/>
          </a:xfrm>
          <a:prstGeom prst="rect">
            <a:avLst/>
          </a:prstGeom>
          <a:noFill/>
          <a:ln>
            <a:noFill/>
          </a:ln>
        </p:spPr>
        <p:txBody>
          <a:bodyPr anchorCtr="0" anchor="t" bIns="0" lIns="0" spcFirstLastPara="1" rIns="0" wrap="square" tIns="0">
            <a:spAutoFit/>
          </a:bodyPr>
          <a:lstStyle/>
          <a:p>
            <a:pPr indent="0" lvl="0" marL="0" marR="0" rtl="0" algn="l">
              <a:lnSpc>
                <a:spcPct val="170000"/>
              </a:lnSpc>
              <a:spcBef>
                <a:spcPts val="0"/>
              </a:spcBef>
              <a:spcAft>
                <a:spcPts val="0"/>
              </a:spcAft>
              <a:buNone/>
            </a:pPr>
            <a:r>
              <a:rPr b="1" i="0" lang="en-US" sz="4800" u="none" cap="none" strike="noStrike">
                <a:solidFill>
                  <a:srgbClr val="73FFF7"/>
                </a:solidFill>
                <a:latin typeface="Josefin Sans"/>
                <a:ea typeface="Josefin Sans"/>
                <a:cs typeface="Josefin Sans"/>
                <a:sym typeface="Josefin Sans"/>
              </a:rPr>
              <a:t> GIẢI PHÁP</a:t>
            </a:r>
            <a:endParaRPr/>
          </a:p>
        </p:txBody>
      </p:sp>
      <p:cxnSp>
        <p:nvCxnSpPr>
          <p:cNvPr id="194" name="Google Shape;194;p4"/>
          <p:cNvCxnSpPr/>
          <p:nvPr/>
        </p:nvCxnSpPr>
        <p:spPr>
          <a:xfrm>
            <a:off x="3124200" y="4267320"/>
            <a:ext cx="1914410" cy="0"/>
          </a:xfrm>
          <a:prstGeom prst="straightConnector1">
            <a:avLst/>
          </a:prstGeom>
          <a:noFill/>
          <a:ln cap="rnd" cmpd="sng" w="38100">
            <a:solidFill>
              <a:srgbClr val="152855"/>
            </a:solidFill>
            <a:prstDash val="solid"/>
            <a:round/>
            <a:headEnd len="sm" w="sm" type="none"/>
            <a:tailEnd len="sm" w="sm" type="none"/>
          </a:ln>
        </p:spPr>
      </p:cxnSp>
      <p:grpSp>
        <p:nvGrpSpPr>
          <p:cNvPr id="195" name="Google Shape;195;p4"/>
          <p:cNvGrpSpPr/>
          <p:nvPr/>
        </p:nvGrpSpPr>
        <p:grpSpPr>
          <a:xfrm>
            <a:off x="9295305" y="6658091"/>
            <a:ext cx="1307151" cy="2516863"/>
            <a:chOff x="0" y="0"/>
            <a:chExt cx="1742868" cy="3355817"/>
          </a:xfrm>
        </p:grpSpPr>
        <p:sp>
          <p:nvSpPr>
            <p:cNvPr id="196" name="Google Shape;196;p4"/>
            <p:cNvSpPr/>
            <p:nvPr/>
          </p:nvSpPr>
          <p:spPr>
            <a:xfrm>
              <a:off x="521255" y="0"/>
              <a:ext cx="798006" cy="768746"/>
            </a:xfrm>
            <a:custGeom>
              <a:rect b="b" l="l" r="r" t="t"/>
              <a:pathLst>
                <a:path extrusionOk="0" h="768746" w="798006">
                  <a:moveTo>
                    <a:pt x="0" y="0"/>
                  </a:moveTo>
                  <a:lnTo>
                    <a:pt x="798005" y="0"/>
                  </a:lnTo>
                  <a:lnTo>
                    <a:pt x="798005" y="768746"/>
                  </a:lnTo>
                  <a:lnTo>
                    <a:pt x="0" y="768746"/>
                  </a:lnTo>
                  <a:lnTo>
                    <a:pt x="0" y="0"/>
                  </a:lnTo>
                  <a:close/>
                </a:path>
              </a:pathLst>
            </a:custGeom>
            <a:blipFill rotWithShape="1">
              <a:blip r:embed="rId8">
                <a:alphaModFix/>
              </a:blip>
              <a:stretch>
                <a:fillRect b="0" l="0" r="0" t="0"/>
              </a:stretch>
            </a:blipFill>
            <a:ln>
              <a:noFill/>
            </a:ln>
          </p:spPr>
        </p:sp>
        <p:sp>
          <p:nvSpPr>
            <p:cNvPr id="197" name="Google Shape;197;p4"/>
            <p:cNvSpPr/>
            <p:nvPr/>
          </p:nvSpPr>
          <p:spPr>
            <a:xfrm rot="10800000">
              <a:off x="0" y="1229098"/>
              <a:ext cx="521255" cy="649876"/>
            </a:xfrm>
            <a:custGeom>
              <a:rect b="b" l="l" r="r" t="t"/>
              <a:pathLst>
                <a:path extrusionOk="0" h="649876" w="521255">
                  <a:moveTo>
                    <a:pt x="521255" y="649876"/>
                  </a:moveTo>
                  <a:lnTo>
                    <a:pt x="0" y="649876"/>
                  </a:lnTo>
                  <a:lnTo>
                    <a:pt x="0" y="0"/>
                  </a:lnTo>
                  <a:lnTo>
                    <a:pt x="521255" y="0"/>
                  </a:lnTo>
                  <a:lnTo>
                    <a:pt x="521255" y="649876"/>
                  </a:lnTo>
                  <a:close/>
                </a:path>
              </a:pathLst>
            </a:custGeom>
            <a:blipFill rotWithShape="1">
              <a:blip r:embed="rId9">
                <a:alphaModFix/>
              </a:blip>
              <a:stretch>
                <a:fillRect b="0" l="0" r="0" t="0"/>
              </a:stretch>
            </a:blipFill>
            <a:ln>
              <a:noFill/>
            </a:ln>
          </p:spPr>
        </p:sp>
        <p:sp>
          <p:nvSpPr>
            <p:cNvPr id="198" name="Google Shape;198;p4"/>
            <p:cNvSpPr/>
            <p:nvPr/>
          </p:nvSpPr>
          <p:spPr>
            <a:xfrm rot="10800000">
              <a:off x="920257" y="2330224"/>
              <a:ext cx="822611" cy="1025593"/>
            </a:xfrm>
            <a:custGeom>
              <a:rect b="b" l="l" r="r" t="t"/>
              <a:pathLst>
                <a:path extrusionOk="0" h="1025593" w="822611">
                  <a:moveTo>
                    <a:pt x="822611" y="1025593"/>
                  </a:moveTo>
                  <a:lnTo>
                    <a:pt x="0" y="1025593"/>
                  </a:lnTo>
                  <a:lnTo>
                    <a:pt x="0" y="0"/>
                  </a:lnTo>
                  <a:lnTo>
                    <a:pt x="822611" y="0"/>
                  </a:lnTo>
                  <a:lnTo>
                    <a:pt x="822611" y="1025593"/>
                  </a:lnTo>
                  <a:close/>
                </a:path>
              </a:pathLst>
            </a:custGeom>
            <a:blipFill rotWithShape="1">
              <a:blip r:embed="rId9">
                <a:alphaModFix/>
              </a:blip>
              <a:stretch>
                <a:fillRect b="0" l="0" r="0" t="0"/>
              </a:stretch>
            </a:blipFill>
            <a:ln>
              <a:noFill/>
            </a:ln>
          </p:spPr>
        </p:sp>
      </p:grpSp>
      <p:sp>
        <p:nvSpPr>
          <p:cNvPr id="199" name="Google Shape;199;p4"/>
          <p:cNvSpPr/>
          <p:nvPr/>
        </p:nvSpPr>
        <p:spPr>
          <a:xfrm>
            <a:off x="12025915" y="752603"/>
            <a:ext cx="411211" cy="396133"/>
          </a:xfrm>
          <a:custGeom>
            <a:rect b="b" l="l" r="r" t="t"/>
            <a:pathLst>
              <a:path extrusionOk="0" h="396133" w="411211">
                <a:moveTo>
                  <a:pt x="0" y="0"/>
                </a:moveTo>
                <a:lnTo>
                  <a:pt x="411211" y="0"/>
                </a:lnTo>
                <a:lnTo>
                  <a:pt x="411211" y="396133"/>
                </a:lnTo>
                <a:lnTo>
                  <a:pt x="0" y="396133"/>
                </a:lnTo>
                <a:lnTo>
                  <a:pt x="0" y="0"/>
                </a:lnTo>
                <a:close/>
              </a:path>
            </a:pathLst>
          </a:custGeom>
          <a:blipFill rotWithShape="1">
            <a:blip r:embed="rId8">
              <a:alphaModFix/>
            </a:blip>
            <a:stretch>
              <a:fillRect b="0" l="0" r="0" t="0"/>
            </a:stretch>
          </a:blipFill>
          <a:ln>
            <a:noFill/>
          </a:ln>
        </p:spPr>
      </p:sp>
      <p:sp>
        <p:nvSpPr>
          <p:cNvPr id="200" name="Google Shape;200;p4"/>
          <p:cNvSpPr/>
          <p:nvPr/>
        </p:nvSpPr>
        <p:spPr>
          <a:xfrm rot="10800000">
            <a:off x="12782171" y="-37540"/>
            <a:ext cx="390941" cy="487407"/>
          </a:xfrm>
          <a:custGeom>
            <a:rect b="b" l="l" r="r" t="t"/>
            <a:pathLst>
              <a:path extrusionOk="0" h="487407" w="390941">
                <a:moveTo>
                  <a:pt x="390941" y="487406"/>
                </a:moveTo>
                <a:lnTo>
                  <a:pt x="0" y="487406"/>
                </a:lnTo>
                <a:lnTo>
                  <a:pt x="0" y="0"/>
                </a:lnTo>
                <a:lnTo>
                  <a:pt x="390941" y="0"/>
                </a:lnTo>
                <a:lnTo>
                  <a:pt x="390941" y="487406"/>
                </a:lnTo>
                <a:close/>
              </a:path>
            </a:pathLst>
          </a:custGeom>
          <a:blipFill rotWithShape="1">
            <a:blip r:embed="rId9">
              <a:alphaModFix/>
            </a:blip>
            <a:stretch>
              <a:fillRect b="0" l="0" r="0" t="0"/>
            </a:stretch>
          </a:blipFill>
          <a:ln>
            <a:noFill/>
          </a:ln>
        </p:spPr>
      </p:sp>
      <p:sp>
        <p:nvSpPr>
          <p:cNvPr id="201" name="Google Shape;201;p4"/>
          <p:cNvSpPr/>
          <p:nvPr/>
        </p:nvSpPr>
        <p:spPr>
          <a:xfrm rot="10800000">
            <a:off x="13472364" y="788304"/>
            <a:ext cx="616958" cy="769195"/>
          </a:xfrm>
          <a:custGeom>
            <a:rect b="b" l="l" r="r" t="t"/>
            <a:pathLst>
              <a:path extrusionOk="0" h="769195" w="616958">
                <a:moveTo>
                  <a:pt x="616958" y="769195"/>
                </a:moveTo>
                <a:lnTo>
                  <a:pt x="0" y="769195"/>
                </a:lnTo>
                <a:lnTo>
                  <a:pt x="0" y="0"/>
                </a:lnTo>
                <a:lnTo>
                  <a:pt x="616958" y="0"/>
                </a:lnTo>
                <a:lnTo>
                  <a:pt x="616958" y="769195"/>
                </a:lnTo>
                <a:close/>
              </a:path>
            </a:pathLst>
          </a:custGeom>
          <a:blipFill rotWithShape="1">
            <a:blip r:embed="rId9">
              <a:alphaModFix/>
            </a:blip>
            <a:stretch>
              <a:fillRect b="0" l="0" r="0" t="0"/>
            </a:stretch>
          </a:blipFill>
          <a:ln>
            <a:noFill/>
          </a:ln>
        </p:spPr>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205" name="Shape 205"/>
        <p:cNvGrpSpPr/>
        <p:nvPr/>
      </p:nvGrpSpPr>
      <p:grpSpPr>
        <a:xfrm>
          <a:off x="0" y="0"/>
          <a:ext cx="0" cy="0"/>
          <a:chOff x="0" y="0"/>
          <a:chExt cx="0" cy="0"/>
        </a:xfrm>
      </p:grpSpPr>
      <p:sp>
        <p:nvSpPr>
          <p:cNvPr id="206" name="Google Shape;206;p5"/>
          <p:cNvSpPr/>
          <p:nvPr/>
        </p:nvSpPr>
        <p:spPr>
          <a:xfrm>
            <a:off x="-921814" y="-7410335"/>
            <a:ext cx="9229777" cy="9229777"/>
          </a:xfrm>
          <a:custGeom>
            <a:rect b="b" l="l" r="r" t="t"/>
            <a:pathLst>
              <a:path extrusionOk="0" h="9229777" w="9229777">
                <a:moveTo>
                  <a:pt x="0" y="0"/>
                </a:moveTo>
                <a:lnTo>
                  <a:pt x="9229777" y="0"/>
                </a:lnTo>
                <a:lnTo>
                  <a:pt x="9229777" y="9229777"/>
                </a:lnTo>
                <a:lnTo>
                  <a:pt x="0" y="9229777"/>
                </a:lnTo>
                <a:lnTo>
                  <a:pt x="0" y="0"/>
                </a:lnTo>
                <a:close/>
              </a:path>
            </a:pathLst>
          </a:custGeom>
          <a:blipFill rotWithShape="1">
            <a:blip r:embed="rId3">
              <a:alphaModFix/>
            </a:blip>
            <a:stretch>
              <a:fillRect b="0" l="0" r="0" t="0"/>
            </a:stretch>
          </a:blipFill>
          <a:ln>
            <a:noFill/>
          </a:ln>
        </p:spPr>
      </p:sp>
      <p:sp>
        <p:nvSpPr>
          <p:cNvPr id="207" name="Google Shape;207;p5"/>
          <p:cNvSpPr/>
          <p:nvPr/>
        </p:nvSpPr>
        <p:spPr>
          <a:xfrm>
            <a:off x="-1831752" y="-2795447"/>
            <a:ext cx="4493093" cy="4493093"/>
          </a:xfrm>
          <a:custGeom>
            <a:rect b="b" l="l" r="r" t="t"/>
            <a:pathLst>
              <a:path extrusionOk="0" h="4493093" w="4493093">
                <a:moveTo>
                  <a:pt x="0" y="0"/>
                </a:moveTo>
                <a:lnTo>
                  <a:pt x="4493093" y="0"/>
                </a:lnTo>
                <a:lnTo>
                  <a:pt x="4493093" y="4493093"/>
                </a:lnTo>
                <a:lnTo>
                  <a:pt x="0" y="4493093"/>
                </a:lnTo>
                <a:lnTo>
                  <a:pt x="0" y="0"/>
                </a:lnTo>
                <a:close/>
              </a:path>
            </a:pathLst>
          </a:custGeom>
          <a:blipFill rotWithShape="1">
            <a:blip r:embed="rId4">
              <a:alphaModFix/>
            </a:blip>
            <a:stretch>
              <a:fillRect b="0" l="0" r="0" t="0"/>
            </a:stretch>
          </a:blipFill>
          <a:ln>
            <a:noFill/>
          </a:ln>
        </p:spPr>
      </p:sp>
      <p:sp>
        <p:nvSpPr>
          <p:cNvPr id="208" name="Google Shape;208;p5"/>
          <p:cNvSpPr/>
          <p:nvPr/>
        </p:nvSpPr>
        <p:spPr>
          <a:xfrm>
            <a:off x="4733698" y="6098456"/>
            <a:ext cx="2341708" cy="2341708"/>
          </a:xfrm>
          <a:custGeom>
            <a:rect b="b" l="l" r="r" t="t"/>
            <a:pathLst>
              <a:path extrusionOk="0" h="2341708" w="2341708">
                <a:moveTo>
                  <a:pt x="0" y="0"/>
                </a:moveTo>
                <a:lnTo>
                  <a:pt x="2341707" y="0"/>
                </a:lnTo>
                <a:lnTo>
                  <a:pt x="2341707" y="2341708"/>
                </a:lnTo>
                <a:lnTo>
                  <a:pt x="0" y="2341708"/>
                </a:lnTo>
                <a:lnTo>
                  <a:pt x="0" y="0"/>
                </a:lnTo>
                <a:close/>
              </a:path>
            </a:pathLst>
          </a:custGeom>
          <a:blipFill rotWithShape="1">
            <a:blip r:embed="rId4">
              <a:alphaModFix amt="40000"/>
            </a:blip>
            <a:stretch>
              <a:fillRect b="0" l="0" r="0" t="0"/>
            </a:stretch>
          </a:blipFill>
          <a:ln>
            <a:noFill/>
          </a:ln>
        </p:spPr>
      </p:sp>
      <p:sp>
        <p:nvSpPr>
          <p:cNvPr id="209" name="Google Shape;209;p5"/>
          <p:cNvSpPr/>
          <p:nvPr/>
        </p:nvSpPr>
        <p:spPr>
          <a:xfrm>
            <a:off x="8010457" y="6411713"/>
            <a:ext cx="7744426" cy="7744426"/>
          </a:xfrm>
          <a:custGeom>
            <a:rect b="b" l="l" r="r" t="t"/>
            <a:pathLst>
              <a:path extrusionOk="0" h="7744426" w="7744426">
                <a:moveTo>
                  <a:pt x="0" y="0"/>
                </a:moveTo>
                <a:lnTo>
                  <a:pt x="7744426" y="0"/>
                </a:lnTo>
                <a:lnTo>
                  <a:pt x="7744426" y="7744426"/>
                </a:lnTo>
                <a:lnTo>
                  <a:pt x="0" y="7744426"/>
                </a:lnTo>
                <a:lnTo>
                  <a:pt x="0" y="0"/>
                </a:lnTo>
                <a:close/>
              </a:path>
            </a:pathLst>
          </a:custGeom>
          <a:blipFill rotWithShape="1">
            <a:blip r:embed="rId3">
              <a:alphaModFix amt="26000"/>
            </a:blip>
            <a:stretch>
              <a:fillRect b="0" l="0" r="0" t="0"/>
            </a:stretch>
          </a:blipFill>
          <a:ln>
            <a:noFill/>
          </a:ln>
        </p:spPr>
      </p:sp>
      <p:sp>
        <p:nvSpPr>
          <p:cNvPr id="210" name="Google Shape;210;p5"/>
          <p:cNvSpPr/>
          <p:nvPr/>
        </p:nvSpPr>
        <p:spPr>
          <a:xfrm>
            <a:off x="2661341" y="7424807"/>
            <a:ext cx="556629" cy="536220"/>
          </a:xfrm>
          <a:custGeom>
            <a:rect b="b" l="l" r="r" t="t"/>
            <a:pathLst>
              <a:path extrusionOk="0" h="536220" w="556629">
                <a:moveTo>
                  <a:pt x="0" y="0"/>
                </a:moveTo>
                <a:lnTo>
                  <a:pt x="556629" y="0"/>
                </a:lnTo>
                <a:lnTo>
                  <a:pt x="556629" y="536220"/>
                </a:lnTo>
                <a:lnTo>
                  <a:pt x="0" y="536220"/>
                </a:lnTo>
                <a:lnTo>
                  <a:pt x="0" y="0"/>
                </a:lnTo>
                <a:close/>
              </a:path>
            </a:pathLst>
          </a:custGeom>
          <a:blipFill rotWithShape="1">
            <a:blip r:embed="rId5">
              <a:alphaModFix/>
            </a:blip>
            <a:stretch>
              <a:fillRect b="0" l="0" r="0" t="0"/>
            </a:stretch>
          </a:blipFill>
          <a:ln>
            <a:noFill/>
          </a:ln>
        </p:spPr>
      </p:sp>
      <p:sp>
        <p:nvSpPr>
          <p:cNvPr id="211" name="Google Shape;211;p5"/>
          <p:cNvSpPr/>
          <p:nvPr/>
        </p:nvSpPr>
        <p:spPr>
          <a:xfrm flipH="1">
            <a:off x="12524840" y="729623"/>
            <a:ext cx="795043" cy="991223"/>
          </a:xfrm>
          <a:custGeom>
            <a:rect b="b" l="l" r="r" t="t"/>
            <a:pathLst>
              <a:path extrusionOk="0" h="991223" w="795043">
                <a:moveTo>
                  <a:pt x="795044" y="0"/>
                </a:moveTo>
                <a:lnTo>
                  <a:pt x="0" y="0"/>
                </a:lnTo>
                <a:lnTo>
                  <a:pt x="0" y="991223"/>
                </a:lnTo>
                <a:lnTo>
                  <a:pt x="795044" y="991223"/>
                </a:lnTo>
                <a:lnTo>
                  <a:pt x="795044" y="0"/>
                </a:lnTo>
                <a:close/>
              </a:path>
            </a:pathLst>
          </a:custGeom>
          <a:blipFill rotWithShape="1">
            <a:blip r:embed="rId6">
              <a:alphaModFix/>
            </a:blip>
            <a:stretch>
              <a:fillRect b="0" l="0" r="0" t="0"/>
            </a:stretch>
          </a:blipFill>
          <a:ln>
            <a:noFill/>
          </a:ln>
        </p:spPr>
      </p:sp>
      <p:cxnSp>
        <p:nvCxnSpPr>
          <p:cNvPr id="212" name="Google Shape;212;p5"/>
          <p:cNvCxnSpPr/>
          <p:nvPr/>
        </p:nvCxnSpPr>
        <p:spPr>
          <a:xfrm>
            <a:off x="5539711" y="2291599"/>
            <a:ext cx="6462295" cy="0"/>
          </a:xfrm>
          <a:prstGeom prst="straightConnector1">
            <a:avLst/>
          </a:prstGeom>
          <a:noFill/>
          <a:ln cap="rnd" cmpd="sng" w="38100">
            <a:solidFill>
              <a:srgbClr val="152855"/>
            </a:solidFill>
            <a:prstDash val="solid"/>
            <a:round/>
            <a:headEnd len="sm" w="sm" type="none"/>
            <a:tailEnd len="sm" w="sm" type="none"/>
          </a:ln>
        </p:spPr>
      </p:cxnSp>
      <p:grpSp>
        <p:nvGrpSpPr>
          <p:cNvPr id="213" name="Google Shape;213;p5"/>
          <p:cNvGrpSpPr/>
          <p:nvPr/>
        </p:nvGrpSpPr>
        <p:grpSpPr>
          <a:xfrm>
            <a:off x="14191754" y="393266"/>
            <a:ext cx="3399560" cy="838094"/>
            <a:chOff x="0" y="0"/>
            <a:chExt cx="4532746" cy="1117460"/>
          </a:xfrm>
        </p:grpSpPr>
        <p:sp>
          <p:nvSpPr>
            <p:cNvPr id="214" name="Google Shape;214;p5"/>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7">
                <a:alphaModFix/>
              </a:blip>
              <a:stretch>
                <a:fillRect b="0" l="0" r="0" t="0"/>
              </a:stretch>
            </a:blipFill>
            <a:ln>
              <a:noFill/>
            </a:ln>
          </p:spPr>
        </p:sp>
        <p:sp>
          <p:nvSpPr>
            <p:cNvPr id="215" name="Google Shape;215;p5"/>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
        <p:nvSpPr>
          <p:cNvPr id="216" name="Google Shape;216;p5"/>
          <p:cNvSpPr/>
          <p:nvPr/>
        </p:nvSpPr>
        <p:spPr>
          <a:xfrm>
            <a:off x="8516568" y="3238740"/>
            <a:ext cx="2659602" cy="2659602"/>
          </a:xfrm>
          <a:custGeom>
            <a:rect b="b" l="l" r="r" t="t"/>
            <a:pathLst>
              <a:path extrusionOk="0" h="2659602" w="2659602">
                <a:moveTo>
                  <a:pt x="0" y="0"/>
                </a:moveTo>
                <a:lnTo>
                  <a:pt x="2659602" y="0"/>
                </a:lnTo>
                <a:lnTo>
                  <a:pt x="2659602" y="2659602"/>
                </a:lnTo>
                <a:lnTo>
                  <a:pt x="0" y="2659602"/>
                </a:lnTo>
                <a:lnTo>
                  <a:pt x="0" y="0"/>
                </a:lnTo>
                <a:close/>
              </a:path>
            </a:pathLst>
          </a:custGeom>
          <a:blipFill rotWithShape="1">
            <a:blip r:embed="rId4">
              <a:alphaModFix amt="60000"/>
            </a:blip>
            <a:stretch>
              <a:fillRect b="0" l="0" r="0" t="0"/>
            </a:stretch>
          </a:blipFill>
          <a:ln>
            <a:noFill/>
          </a:ln>
        </p:spPr>
      </p:sp>
      <p:grpSp>
        <p:nvGrpSpPr>
          <p:cNvPr id="217" name="Google Shape;217;p5"/>
          <p:cNvGrpSpPr/>
          <p:nvPr/>
        </p:nvGrpSpPr>
        <p:grpSpPr>
          <a:xfrm>
            <a:off x="7842217" y="3321395"/>
            <a:ext cx="3496137" cy="1928465"/>
            <a:chOff x="-503805" y="0"/>
            <a:chExt cx="4661516" cy="2571287"/>
          </a:xfrm>
        </p:grpSpPr>
        <p:sp>
          <p:nvSpPr>
            <p:cNvPr id="218" name="Google Shape;218;p5"/>
            <p:cNvSpPr/>
            <p:nvPr/>
          </p:nvSpPr>
          <p:spPr>
            <a:xfrm>
              <a:off x="252185" y="0"/>
              <a:ext cx="3284429" cy="1687375"/>
            </a:xfrm>
            <a:custGeom>
              <a:rect b="b" l="l" r="r" t="t"/>
              <a:pathLst>
                <a:path extrusionOk="0" h="1687375" w="3284429">
                  <a:moveTo>
                    <a:pt x="0" y="0"/>
                  </a:moveTo>
                  <a:lnTo>
                    <a:pt x="3284428" y="0"/>
                  </a:lnTo>
                  <a:lnTo>
                    <a:pt x="3284428" y="1687375"/>
                  </a:lnTo>
                  <a:lnTo>
                    <a:pt x="0" y="1687375"/>
                  </a:lnTo>
                  <a:lnTo>
                    <a:pt x="0" y="0"/>
                  </a:lnTo>
                  <a:close/>
                </a:path>
              </a:pathLst>
            </a:custGeom>
            <a:blipFill rotWithShape="1">
              <a:blip r:embed="rId8">
                <a:alphaModFix/>
              </a:blip>
              <a:stretch>
                <a:fillRect b="0" l="0" r="0" t="0"/>
              </a:stretch>
            </a:blipFill>
            <a:ln>
              <a:noFill/>
            </a:ln>
          </p:spPr>
        </p:sp>
        <p:sp>
          <p:nvSpPr>
            <p:cNvPr id="219" name="Google Shape;219;p5"/>
            <p:cNvSpPr txBox="1"/>
            <p:nvPr/>
          </p:nvSpPr>
          <p:spPr>
            <a:xfrm>
              <a:off x="-503805" y="2076280"/>
              <a:ext cx="4661516" cy="495007"/>
            </a:xfrm>
            <a:prstGeom prst="rect">
              <a:avLst/>
            </a:prstGeom>
            <a:noFill/>
            <a:ln>
              <a:noFill/>
            </a:ln>
          </p:spPr>
          <p:txBody>
            <a:bodyPr anchorCtr="0" anchor="t" bIns="0" lIns="0" spcFirstLastPara="1" rIns="0" wrap="square" tIns="0">
              <a:spAutoFit/>
            </a:bodyPr>
            <a:lstStyle/>
            <a:p>
              <a:pPr indent="0" lvl="0" marL="0" marR="0" rtl="0" algn="ctr">
                <a:lnSpc>
                  <a:spcPct val="119000"/>
                </a:lnSpc>
                <a:spcBef>
                  <a:spcPts val="0"/>
                </a:spcBef>
                <a:spcAft>
                  <a:spcPts val="0"/>
                </a:spcAft>
                <a:buNone/>
              </a:pPr>
              <a:r>
                <a:rPr b="1" i="0" lang="en-US" sz="2400" u="none" cap="none" strike="noStrike">
                  <a:solidFill>
                    <a:srgbClr val="F9F4FD"/>
                  </a:solidFill>
                  <a:latin typeface="Afacad"/>
                  <a:ea typeface="Afacad"/>
                  <a:cs typeface="Afacad"/>
                  <a:sym typeface="Afacad"/>
                </a:rPr>
                <a:t>Tính linh hoạt và tương thích</a:t>
              </a:r>
              <a:endParaRPr b="1" i="0" sz="2400" u="none" cap="none" strike="noStrike">
                <a:solidFill>
                  <a:srgbClr val="F9F4FD"/>
                </a:solidFill>
                <a:latin typeface="Afacad"/>
                <a:ea typeface="Afacad"/>
                <a:cs typeface="Afacad"/>
                <a:sym typeface="Afacad"/>
              </a:endParaRPr>
            </a:p>
          </p:txBody>
        </p:sp>
      </p:grpSp>
      <p:sp>
        <p:nvSpPr>
          <p:cNvPr id="220" name="Google Shape;220;p5"/>
          <p:cNvSpPr txBox="1"/>
          <p:nvPr/>
        </p:nvSpPr>
        <p:spPr>
          <a:xfrm>
            <a:off x="9671640" y="1181100"/>
            <a:ext cx="3345007" cy="901529"/>
          </a:xfrm>
          <a:prstGeom prst="rect">
            <a:avLst/>
          </a:prstGeom>
          <a:noFill/>
          <a:ln>
            <a:noFill/>
          </a:ln>
        </p:spPr>
        <p:txBody>
          <a:bodyPr anchorCtr="0" anchor="t" bIns="0" lIns="0" spcFirstLastPara="1" rIns="0" wrap="square" tIns="0">
            <a:spAutoFit/>
          </a:bodyPr>
          <a:lstStyle/>
          <a:p>
            <a:pPr indent="0" lvl="0" marL="0" marR="0" rtl="0" algn="l">
              <a:lnSpc>
                <a:spcPct val="95666"/>
              </a:lnSpc>
              <a:spcBef>
                <a:spcPts val="0"/>
              </a:spcBef>
              <a:spcAft>
                <a:spcPts val="0"/>
              </a:spcAft>
              <a:buNone/>
            </a:pPr>
            <a:r>
              <a:rPr b="1" i="0" lang="en-US" sz="3600" u="none" cap="none" strike="noStrike">
                <a:solidFill>
                  <a:srgbClr val="FFFFFF"/>
                </a:solidFill>
                <a:latin typeface="Josefin Sans"/>
                <a:ea typeface="Josefin Sans"/>
                <a:cs typeface="Josefin Sans"/>
                <a:sym typeface="Josefin Sans"/>
              </a:rPr>
              <a:t>để lựa chọn </a:t>
            </a:r>
            <a:endParaRPr/>
          </a:p>
          <a:p>
            <a:pPr indent="0" lvl="0" marL="0" marR="0" rtl="0" algn="l">
              <a:lnSpc>
                <a:spcPct val="95666"/>
              </a:lnSpc>
              <a:spcBef>
                <a:spcPts val="0"/>
              </a:spcBef>
              <a:spcAft>
                <a:spcPts val="0"/>
              </a:spcAft>
              <a:buNone/>
            </a:pPr>
            <a:r>
              <a:rPr b="1" i="0" lang="en-US" sz="3600" u="none" cap="none" strike="noStrike">
                <a:solidFill>
                  <a:srgbClr val="FFFFFF"/>
                </a:solidFill>
                <a:latin typeface="Josefin Sans"/>
                <a:ea typeface="Josefin Sans"/>
                <a:cs typeface="Josefin Sans"/>
                <a:sym typeface="Josefin Sans"/>
              </a:rPr>
              <a:t>một phần mềm</a:t>
            </a:r>
            <a:endParaRPr b="1" i="0" sz="3600" u="none" cap="none" strike="noStrike">
              <a:solidFill>
                <a:srgbClr val="FFFFFF"/>
              </a:solidFill>
              <a:latin typeface="Josefin Sans"/>
              <a:ea typeface="Josefin Sans"/>
              <a:cs typeface="Josefin Sans"/>
              <a:sym typeface="Josefin Sans"/>
            </a:endParaRPr>
          </a:p>
        </p:txBody>
      </p:sp>
      <p:sp>
        <p:nvSpPr>
          <p:cNvPr id="221" name="Google Shape;221;p5"/>
          <p:cNvSpPr txBox="1"/>
          <p:nvPr/>
        </p:nvSpPr>
        <p:spPr>
          <a:xfrm>
            <a:off x="5539711" y="988579"/>
            <a:ext cx="4697142" cy="1242648"/>
          </a:xfrm>
          <a:prstGeom prst="rect">
            <a:avLst/>
          </a:prstGeom>
          <a:noFill/>
          <a:ln>
            <a:noFill/>
          </a:ln>
        </p:spPr>
        <p:txBody>
          <a:bodyPr anchorCtr="0" anchor="t" bIns="0" lIns="0" spcFirstLastPara="1" rIns="0" wrap="square" tIns="0">
            <a:spAutoFit/>
          </a:bodyPr>
          <a:lstStyle/>
          <a:p>
            <a:pPr indent="0" lvl="0" marL="0" marR="0" rtl="0" algn="l">
              <a:lnSpc>
                <a:spcPct val="150007"/>
              </a:lnSpc>
              <a:spcBef>
                <a:spcPts val="0"/>
              </a:spcBef>
              <a:spcAft>
                <a:spcPts val="0"/>
              </a:spcAft>
              <a:buNone/>
            </a:pPr>
            <a:r>
              <a:rPr b="1" i="0" lang="en-US" sz="6799" u="none" cap="none" strike="noStrike">
                <a:solidFill>
                  <a:srgbClr val="73FFF7"/>
                </a:solidFill>
                <a:latin typeface="Josefin Sans"/>
                <a:ea typeface="Josefin Sans"/>
                <a:cs typeface="Josefin Sans"/>
                <a:sym typeface="Josefin Sans"/>
              </a:rPr>
              <a:t>TIÊU CHÍ</a:t>
            </a:r>
            <a:endParaRPr/>
          </a:p>
        </p:txBody>
      </p:sp>
      <p:sp>
        <p:nvSpPr>
          <p:cNvPr id="222" name="Google Shape;222;p5"/>
          <p:cNvSpPr txBox="1"/>
          <p:nvPr/>
        </p:nvSpPr>
        <p:spPr>
          <a:xfrm>
            <a:off x="5571708" y="659130"/>
            <a:ext cx="1341636" cy="542456"/>
          </a:xfrm>
          <a:prstGeom prst="rect">
            <a:avLst/>
          </a:prstGeom>
          <a:noFill/>
          <a:ln>
            <a:noFill/>
          </a:ln>
        </p:spPr>
        <p:txBody>
          <a:bodyPr anchorCtr="0" anchor="t" bIns="0" lIns="0" spcFirstLastPara="1" rIns="0" wrap="square" tIns="0">
            <a:spAutoFit/>
          </a:bodyPr>
          <a:lstStyle/>
          <a:p>
            <a:pPr indent="0" lvl="0" marL="0" marR="0" rtl="0" algn="l">
              <a:lnSpc>
                <a:spcPct val="116638"/>
              </a:lnSpc>
              <a:spcBef>
                <a:spcPts val="0"/>
              </a:spcBef>
              <a:spcAft>
                <a:spcPts val="0"/>
              </a:spcAft>
              <a:buNone/>
            </a:pPr>
            <a:r>
              <a:rPr b="1" i="0" lang="en-US" sz="3600" u="none" cap="none" strike="noStrike">
                <a:solidFill>
                  <a:srgbClr val="FFFFFF"/>
                </a:solidFill>
                <a:latin typeface="Josefin Sans"/>
                <a:ea typeface="Josefin Sans"/>
                <a:cs typeface="Josefin Sans"/>
                <a:sym typeface="Josefin Sans"/>
              </a:rPr>
              <a:t>Các  </a:t>
            </a:r>
            <a:endParaRPr/>
          </a:p>
        </p:txBody>
      </p:sp>
      <p:sp>
        <p:nvSpPr>
          <p:cNvPr id="223" name="Google Shape;223;p5"/>
          <p:cNvSpPr txBox="1"/>
          <p:nvPr/>
        </p:nvSpPr>
        <p:spPr>
          <a:xfrm>
            <a:off x="2919019" y="-145334"/>
            <a:ext cx="3557981" cy="274113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15000" u="none" cap="none" strike="noStrike">
                <a:solidFill>
                  <a:srgbClr val="F9F4FD"/>
                </a:solidFill>
                <a:latin typeface="Poppins Black"/>
                <a:ea typeface="Poppins Black"/>
                <a:cs typeface="Poppins Black"/>
                <a:sym typeface="Poppins Black"/>
              </a:rPr>
              <a:t>02</a:t>
            </a:r>
            <a:endParaRPr b="1" i="0" sz="15000" u="none" cap="none" strike="noStrike">
              <a:solidFill>
                <a:srgbClr val="F9F4FD"/>
              </a:solidFill>
              <a:latin typeface="Poppins Black"/>
              <a:ea typeface="Poppins Black"/>
              <a:cs typeface="Poppins Black"/>
              <a:sym typeface="Poppins Black"/>
            </a:endParaRPr>
          </a:p>
        </p:txBody>
      </p:sp>
      <p:grpSp>
        <p:nvGrpSpPr>
          <p:cNvPr id="224" name="Google Shape;224;p5"/>
          <p:cNvGrpSpPr/>
          <p:nvPr/>
        </p:nvGrpSpPr>
        <p:grpSpPr>
          <a:xfrm>
            <a:off x="1417492" y="2812512"/>
            <a:ext cx="4143171" cy="2418299"/>
            <a:chOff x="-503805" y="0"/>
            <a:chExt cx="5524229" cy="3224398"/>
          </a:xfrm>
        </p:grpSpPr>
        <p:sp>
          <p:nvSpPr>
            <p:cNvPr id="225" name="Google Shape;225;p5"/>
            <p:cNvSpPr/>
            <p:nvPr/>
          </p:nvSpPr>
          <p:spPr>
            <a:xfrm>
              <a:off x="510028" y="0"/>
              <a:ext cx="3048174" cy="3048174"/>
            </a:xfrm>
            <a:custGeom>
              <a:rect b="b" l="l" r="r" t="t"/>
              <a:pathLst>
                <a:path extrusionOk="0" h="3048174" w="3048174">
                  <a:moveTo>
                    <a:pt x="0" y="0"/>
                  </a:moveTo>
                  <a:lnTo>
                    <a:pt x="3048174" y="0"/>
                  </a:lnTo>
                  <a:lnTo>
                    <a:pt x="3048174" y="3048174"/>
                  </a:lnTo>
                  <a:lnTo>
                    <a:pt x="0" y="3048174"/>
                  </a:lnTo>
                  <a:lnTo>
                    <a:pt x="0" y="0"/>
                  </a:lnTo>
                  <a:close/>
                </a:path>
              </a:pathLst>
            </a:custGeom>
            <a:blipFill rotWithShape="1">
              <a:blip r:embed="rId4">
                <a:alphaModFix amt="65000"/>
              </a:blip>
              <a:stretch>
                <a:fillRect b="0" l="0" r="0" t="0"/>
              </a:stretch>
            </a:blipFill>
            <a:ln>
              <a:noFill/>
            </a:ln>
          </p:spPr>
        </p:sp>
        <p:sp>
          <p:nvSpPr>
            <p:cNvPr id="226" name="Google Shape;226;p5"/>
            <p:cNvSpPr/>
            <p:nvPr/>
          </p:nvSpPr>
          <p:spPr>
            <a:xfrm>
              <a:off x="1077971" y="399830"/>
              <a:ext cx="2052391" cy="1993385"/>
            </a:xfrm>
            <a:custGeom>
              <a:rect b="b" l="l" r="r" t="t"/>
              <a:pathLst>
                <a:path extrusionOk="0" h="1993385" w="2052391">
                  <a:moveTo>
                    <a:pt x="0" y="0"/>
                  </a:moveTo>
                  <a:lnTo>
                    <a:pt x="2052391" y="0"/>
                  </a:lnTo>
                  <a:lnTo>
                    <a:pt x="2052391" y="1993385"/>
                  </a:lnTo>
                  <a:lnTo>
                    <a:pt x="0" y="1993385"/>
                  </a:lnTo>
                  <a:lnTo>
                    <a:pt x="0" y="0"/>
                  </a:lnTo>
                  <a:close/>
                </a:path>
              </a:pathLst>
            </a:custGeom>
            <a:blipFill rotWithShape="1">
              <a:blip r:embed="rId9">
                <a:alphaModFix/>
              </a:blip>
              <a:stretch>
                <a:fillRect b="0" l="0" r="0" t="0"/>
              </a:stretch>
            </a:blipFill>
            <a:ln>
              <a:noFill/>
            </a:ln>
          </p:spPr>
        </p:sp>
        <p:sp>
          <p:nvSpPr>
            <p:cNvPr id="227" name="Google Shape;227;p5"/>
            <p:cNvSpPr txBox="1"/>
            <p:nvPr/>
          </p:nvSpPr>
          <p:spPr>
            <a:xfrm>
              <a:off x="-503805" y="2729391"/>
              <a:ext cx="5524229" cy="495007"/>
            </a:xfrm>
            <a:prstGeom prst="rect">
              <a:avLst/>
            </a:prstGeom>
            <a:noFill/>
            <a:ln>
              <a:noFill/>
            </a:ln>
          </p:spPr>
          <p:txBody>
            <a:bodyPr anchorCtr="0" anchor="t" bIns="0" lIns="0" spcFirstLastPara="1" rIns="0" wrap="square" tIns="0">
              <a:spAutoFit/>
            </a:bodyPr>
            <a:lstStyle/>
            <a:p>
              <a:pPr indent="0" lvl="0" marL="0" marR="0" rtl="0" algn="ctr">
                <a:lnSpc>
                  <a:spcPct val="119000"/>
                </a:lnSpc>
                <a:spcBef>
                  <a:spcPts val="0"/>
                </a:spcBef>
                <a:spcAft>
                  <a:spcPts val="0"/>
                </a:spcAft>
                <a:buNone/>
              </a:pPr>
              <a:r>
                <a:rPr b="1" i="0" lang="en-US" sz="2400" u="none" cap="none" strike="noStrike">
                  <a:solidFill>
                    <a:srgbClr val="F9F4FD"/>
                  </a:solidFill>
                  <a:latin typeface="Afacad"/>
                  <a:ea typeface="Afacad"/>
                  <a:cs typeface="Afacad"/>
                  <a:sym typeface="Afacad"/>
                </a:rPr>
                <a:t>Giao diện thân thiện, dễ sử dụng</a:t>
              </a:r>
              <a:endParaRPr b="1" i="0" sz="2400" u="none" cap="none" strike="noStrike">
                <a:solidFill>
                  <a:srgbClr val="F9F4FD"/>
                </a:solidFill>
                <a:latin typeface="Afacad"/>
                <a:ea typeface="Afacad"/>
                <a:cs typeface="Afacad"/>
                <a:sym typeface="Afacad"/>
              </a:endParaRPr>
            </a:p>
          </p:txBody>
        </p:sp>
      </p:grpSp>
      <p:sp>
        <p:nvSpPr>
          <p:cNvPr id="228" name="Google Shape;228;p5"/>
          <p:cNvSpPr/>
          <p:nvPr/>
        </p:nvSpPr>
        <p:spPr>
          <a:xfrm>
            <a:off x="13457724" y="3278251"/>
            <a:ext cx="2694969" cy="2694969"/>
          </a:xfrm>
          <a:custGeom>
            <a:rect b="b" l="l" r="r" t="t"/>
            <a:pathLst>
              <a:path extrusionOk="0" h="2694969" w="2694969">
                <a:moveTo>
                  <a:pt x="0" y="0"/>
                </a:moveTo>
                <a:lnTo>
                  <a:pt x="2694970" y="0"/>
                </a:lnTo>
                <a:lnTo>
                  <a:pt x="2694970" y="2694969"/>
                </a:lnTo>
                <a:lnTo>
                  <a:pt x="0" y="2694969"/>
                </a:lnTo>
                <a:lnTo>
                  <a:pt x="0" y="0"/>
                </a:lnTo>
                <a:close/>
              </a:path>
            </a:pathLst>
          </a:custGeom>
          <a:blipFill rotWithShape="1">
            <a:blip r:embed="rId4">
              <a:alphaModFix amt="60000"/>
            </a:blip>
            <a:stretch>
              <a:fillRect b="0" l="0" r="0" t="0"/>
            </a:stretch>
          </a:blipFill>
          <a:ln>
            <a:noFill/>
          </a:ln>
        </p:spPr>
      </p:sp>
      <p:grpSp>
        <p:nvGrpSpPr>
          <p:cNvPr id="229" name="Google Shape;229;p5"/>
          <p:cNvGrpSpPr/>
          <p:nvPr/>
        </p:nvGrpSpPr>
        <p:grpSpPr>
          <a:xfrm>
            <a:off x="13457724" y="2828466"/>
            <a:ext cx="3412784" cy="2391234"/>
            <a:chOff x="0" y="0"/>
            <a:chExt cx="4550378" cy="3188312"/>
          </a:xfrm>
        </p:grpSpPr>
        <p:sp>
          <p:nvSpPr>
            <p:cNvPr id="230" name="Google Shape;230;p5"/>
            <p:cNvSpPr/>
            <p:nvPr/>
          </p:nvSpPr>
          <p:spPr>
            <a:xfrm>
              <a:off x="343299" y="0"/>
              <a:ext cx="3001609" cy="2337503"/>
            </a:xfrm>
            <a:custGeom>
              <a:rect b="b" l="l" r="r" t="t"/>
              <a:pathLst>
                <a:path extrusionOk="0" h="2337503" w="3001609">
                  <a:moveTo>
                    <a:pt x="0" y="0"/>
                  </a:moveTo>
                  <a:lnTo>
                    <a:pt x="3001610" y="0"/>
                  </a:lnTo>
                  <a:lnTo>
                    <a:pt x="3001610" y="2337503"/>
                  </a:lnTo>
                  <a:lnTo>
                    <a:pt x="0" y="2337503"/>
                  </a:lnTo>
                  <a:lnTo>
                    <a:pt x="0" y="0"/>
                  </a:lnTo>
                  <a:close/>
                </a:path>
              </a:pathLst>
            </a:custGeom>
            <a:blipFill rotWithShape="1">
              <a:blip r:embed="rId10">
                <a:alphaModFix/>
              </a:blip>
              <a:stretch>
                <a:fillRect b="0" l="0" r="0" t="0"/>
              </a:stretch>
            </a:blipFill>
            <a:ln>
              <a:noFill/>
            </a:ln>
          </p:spPr>
        </p:sp>
        <p:sp>
          <p:nvSpPr>
            <p:cNvPr id="231" name="Google Shape;231;p5"/>
            <p:cNvSpPr txBox="1"/>
            <p:nvPr/>
          </p:nvSpPr>
          <p:spPr>
            <a:xfrm>
              <a:off x="0" y="2605382"/>
              <a:ext cx="4550378"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Các tính năng quản lý </a:t>
              </a:r>
              <a:endParaRPr/>
            </a:p>
          </p:txBody>
        </p:sp>
      </p:grpSp>
      <p:grpSp>
        <p:nvGrpSpPr>
          <p:cNvPr id="232" name="Google Shape;232;p5"/>
          <p:cNvGrpSpPr/>
          <p:nvPr/>
        </p:nvGrpSpPr>
        <p:grpSpPr>
          <a:xfrm>
            <a:off x="4962956" y="6248909"/>
            <a:ext cx="3345007" cy="2351798"/>
            <a:chOff x="0" y="0"/>
            <a:chExt cx="4460009" cy="3135731"/>
          </a:xfrm>
        </p:grpSpPr>
        <p:sp>
          <p:nvSpPr>
            <p:cNvPr id="233" name="Google Shape;233;p5"/>
            <p:cNvSpPr/>
            <p:nvPr/>
          </p:nvSpPr>
          <p:spPr>
            <a:xfrm>
              <a:off x="961725" y="0"/>
              <a:ext cx="2536560" cy="2267051"/>
            </a:xfrm>
            <a:custGeom>
              <a:rect b="b" l="l" r="r" t="t"/>
              <a:pathLst>
                <a:path extrusionOk="0" h="2267051" w="2536560">
                  <a:moveTo>
                    <a:pt x="0" y="0"/>
                  </a:moveTo>
                  <a:lnTo>
                    <a:pt x="2536560" y="0"/>
                  </a:lnTo>
                  <a:lnTo>
                    <a:pt x="2536560" y="2267051"/>
                  </a:lnTo>
                  <a:lnTo>
                    <a:pt x="0" y="2267051"/>
                  </a:lnTo>
                  <a:lnTo>
                    <a:pt x="0" y="0"/>
                  </a:lnTo>
                  <a:close/>
                </a:path>
              </a:pathLst>
            </a:custGeom>
            <a:blipFill rotWithShape="1">
              <a:blip r:embed="rId11">
                <a:alphaModFix/>
              </a:blip>
              <a:stretch>
                <a:fillRect b="0" l="0" r="0" t="0"/>
              </a:stretch>
            </a:blipFill>
            <a:ln>
              <a:noFill/>
            </a:ln>
          </p:spPr>
        </p:sp>
        <p:sp>
          <p:nvSpPr>
            <p:cNvPr id="234" name="Google Shape;234;p5"/>
            <p:cNvSpPr txBox="1"/>
            <p:nvPr/>
          </p:nvSpPr>
          <p:spPr>
            <a:xfrm>
              <a:off x="0" y="2552801"/>
              <a:ext cx="4460009"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Báo cáo và phân tích</a:t>
              </a:r>
              <a:endParaRPr b="1" i="0" sz="2400" u="none" cap="none" strike="noStrike">
                <a:solidFill>
                  <a:srgbClr val="FFFFFF"/>
                </a:solidFill>
                <a:latin typeface="Afacad"/>
                <a:ea typeface="Afacad"/>
                <a:cs typeface="Afacad"/>
                <a:sym typeface="Afacad"/>
              </a:endParaRPr>
            </a:p>
          </p:txBody>
        </p:sp>
      </p:grpSp>
      <p:sp>
        <p:nvSpPr>
          <p:cNvPr id="235" name="Google Shape;235;p5"/>
          <p:cNvSpPr/>
          <p:nvPr/>
        </p:nvSpPr>
        <p:spPr>
          <a:xfrm rot="10800000">
            <a:off x="12002006" y="6780667"/>
            <a:ext cx="9333654" cy="9572979"/>
          </a:xfrm>
          <a:custGeom>
            <a:rect b="b" l="l" r="r" t="t"/>
            <a:pathLst>
              <a:path extrusionOk="0" h="9572979" w="9333654">
                <a:moveTo>
                  <a:pt x="0" y="0"/>
                </a:moveTo>
                <a:lnTo>
                  <a:pt x="9333655" y="0"/>
                </a:lnTo>
                <a:lnTo>
                  <a:pt x="9333655" y="9572978"/>
                </a:lnTo>
                <a:lnTo>
                  <a:pt x="0" y="9572978"/>
                </a:lnTo>
                <a:lnTo>
                  <a:pt x="0" y="0"/>
                </a:lnTo>
                <a:close/>
              </a:path>
            </a:pathLst>
          </a:custGeom>
          <a:blipFill rotWithShape="1">
            <a:blip r:embed="rId12">
              <a:alphaModFix amt="54000"/>
            </a:blip>
            <a:stretch>
              <a:fillRect b="0" l="0" r="0" t="0"/>
            </a:stretch>
          </a:blipFill>
          <a:ln>
            <a:noFill/>
          </a:ln>
        </p:spPr>
      </p:sp>
      <p:grpSp>
        <p:nvGrpSpPr>
          <p:cNvPr id="236" name="Google Shape;236;p5"/>
          <p:cNvGrpSpPr/>
          <p:nvPr/>
        </p:nvGrpSpPr>
        <p:grpSpPr>
          <a:xfrm>
            <a:off x="10236853" y="5913892"/>
            <a:ext cx="4086678" cy="2686815"/>
            <a:chOff x="0" y="0"/>
            <a:chExt cx="5448904" cy="3582420"/>
          </a:xfrm>
        </p:grpSpPr>
        <p:sp>
          <p:nvSpPr>
            <p:cNvPr id="237" name="Google Shape;237;p5"/>
            <p:cNvSpPr/>
            <p:nvPr/>
          </p:nvSpPr>
          <p:spPr>
            <a:xfrm>
              <a:off x="933242" y="0"/>
              <a:ext cx="3582420" cy="3582420"/>
            </a:xfrm>
            <a:custGeom>
              <a:rect b="b" l="l" r="r" t="t"/>
              <a:pathLst>
                <a:path extrusionOk="0" h="3582420" w="3582420">
                  <a:moveTo>
                    <a:pt x="0" y="0"/>
                  </a:moveTo>
                  <a:lnTo>
                    <a:pt x="3582420" y="0"/>
                  </a:lnTo>
                  <a:lnTo>
                    <a:pt x="3582420" y="3582420"/>
                  </a:lnTo>
                  <a:lnTo>
                    <a:pt x="0" y="3582420"/>
                  </a:lnTo>
                  <a:lnTo>
                    <a:pt x="0" y="0"/>
                  </a:lnTo>
                  <a:close/>
                </a:path>
              </a:pathLst>
            </a:custGeom>
            <a:blipFill rotWithShape="1">
              <a:blip r:embed="rId4">
                <a:alphaModFix amt="60000"/>
              </a:blip>
              <a:stretch>
                <a:fillRect b="0" l="0" r="0" t="0"/>
              </a:stretch>
            </a:blipFill>
            <a:ln>
              <a:noFill/>
            </a:ln>
          </p:spPr>
        </p:sp>
        <p:sp>
          <p:nvSpPr>
            <p:cNvPr id="238" name="Google Shape;238;p5"/>
            <p:cNvSpPr/>
            <p:nvPr/>
          </p:nvSpPr>
          <p:spPr>
            <a:xfrm>
              <a:off x="1844169" y="633979"/>
              <a:ext cx="1781226" cy="2126837"/>
            </a:xfrm>
            <a:custGeom>
              <a:rect b="b" l="l" r="r" t="t"/>
              <a:pathLst>
                <a:path extrusionOk="0" h="2126837" w="1781226">
                  <a:moveTo>
                    <a:pt x="0" y="0"/>
                  </a:moveTo>
                  <a:lnTo>
                    <a:pt x="1781226" y="0"/>
                  </a:lnTo>
                  <a:lnTo>
                    <a:pt x="1781226" y="2126837"/>
                  </a:lnTo>
                  <a:lnTo>
                    <a:pt x="0" y="2126837"/>
                  </a:lnTo>
                  <a:lnTo>
                    <a:pt x="0" y="0"/>
                  </a:lnTo>
                  <a:close/>
                </a:path>
              </a:pathLst>
            </a:custGeom>
            <a:blipFill rotWithShape="1">
              <a:blip r:embed="rId13">
                <a:alphaModFix/>
              </a:blip>
              <a:stretch>
                <a:fillRect b="0" l="0" r="0" t="0"/>
              </a:stretch>
            </a:blipFill>
            <a:ln>
              <a:noFill/>
            </a:ln>
          </p:spPr>
        </p:sp>
        <p:sp>
          <p:nvSpPr>
            <p:cNvPr id="239" name="Google Shape;239;p5"/>
            <p:cNvSpPr txBox="1"/>
            <p:nvPr/>
          </p:nvSpPr>
          <p:spPr>
            <a:xfrm>
              <a:off x="0" y="2999490"/>
              <a:ext cx="5448904"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Đảm bảo an toàn dữ liệu</a:t>
              </a:r>
              <a:endParaRPr b="1" i="0" sz="2400" u="none" cap="none" strike="noStrike">
                <a:solidFill>
                  <a:srgbClr val="FFFFFF"/>
                </a:solidFill>
                <a:latin typeface="Afacad"/>
                <a:ea typeface="Afacad"/>
                <a:cs typeface="Afacad"/>
                <a:sym typeface="Afacad"/>
              </a:endParaRPr>
            </a:p>
          </p:txBody>
        </p:sp>
      </p:grpSp>
      <p:sp>
        <p:nvSpPr>
          <p:cNvPr id="240" name="Google Shape;240;p5"/>
          <p:cNvSpPr/>
          <p:nvPr/>
        </p:nvSpPr>
        <p:spPr>
          <a:xfrm>
            <a:off x="-2807389" y="6780667"/>
            <a:ext cx="8292447" cy="8292447"/>
          </a:xfrm>
          <a:custGeom>
            <a:rect b="b" l="l" r="r" t="t"/>
            <a:pathLst>
              <a:path extrusionOk="0" h="8292447" w="8292447">
                <a:moveTo>
                  <a:pt x="0" y="0"/>
                </a:moveTo>
                <a:lnTo>
                  <a:pt x="8292448" y="0"/>
                </a:lnTo>
                <a:lnTo>
                  <a:pt x="8292448" y="8292447"/>
                </a:lnTo>
                <a:lnTo>
                  <a:pt x="0" y="8292447"/>
                </a:lnTo>
                <a:lnTo>
                  <a:pt x="0" y="0"/>
                </a:lnTo>
                <a:close/>
              </a:path>
            </a:pathLst>
          </a:custGeom>
          <a:blipFill rotWithShape="1">
            <a:blip r:embed="rId3">
              <a:alphaModFix amt="60000"/>
            </a:blip>
            <a:stretch>
              <a:fillRect b="0" l="0" r="0" t="0"/>
            </a:stretch>
          </a:blipFill>
          <a:ln>
            <a:noFill/>
          </a:ln>
        </p:spPr>
      </p:sp>
      <p:sp>
        <p:nvSpPr>
          <p:cNvPr id="241" name="Google Shape;241;p5"/>
          <p:cNvSpPr/>
          <p:nvPr/>
        </p:nvSpPr>
        <p:spPr>
          <a:xfrm>
            <a:off x="7543615" y="8490983"/>
            <a:ext cx="7138346" cy="7138346"/>
          </a:xfrm>
          <a:custGeom>
            <a:rect b="b" l="l" r="r" t="t"/>
            <a:pathLst>
              <a:path extrusionOk="0" h="7138346" w="7138346">
                <a:moveTo>
                  <a:pt x="0" y="0"/>
                </a:moveTo>
                <a:lnTo>
                  <a:pt x="7138346" y="0"/>
                </a:lnTo>
                <a:lnTo>
                  <a:pt x="7138346" y="7138346"/>
                </a:lnTo>
                <a:lnTo>
                  <a:pt x="0" y="7138346"/>
                </a:lnTo>
                <a:lnTo>
                  <a:pt x="0" y="0"/>
                </a:lnTo>
                <a:close/>
              </a:path>
            </a:pathLst>
          </a:custGeom>
          <a:blipFill rotWithShape="1">
            <a:blip r:embed="rId3">
              <a:alphaModFix amt="75000"/>
            </a:blip>
            <a:stretch>
              <a:fillRect b="0" l="0" r="0" t="0"/>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245" name="Shape 245"/>
        <p:cNvGrpSpPr/>
        <p:nvPr/>
      </p:nvGrpSpPr>
      <p:grpSpPr>
        <a:xfrm>
          <a:off x="0" y="0"/>
          <a:ext cx="0" cy="0"/>
          <a:chOff x="0" y="0"/>
          <a:chExt cx="0" cy="0"/>
        </a:xfrm>
      </p:grpSpPr>
      <p:sp>
        <p:nvSpPr>
          <p:cNvPr id="246" name="Google Shape;246;p6"/>
          <p:cNvSpPr/>
          <p:nvPr/>
        </p:nvSpPr>
        <p:spPr>
          <a:xfrm>
            <a:off x="-2886285" y="7509336"/>
            <a:ext cx="8292447" cy="8292447"/>
          </a:xfrm>
          <a:custGeom>
            <a:rect b="b" l="l" r="r" t="t"/>
            <a:pathLst>
              <a:path extrusionOk="0" h="8292447" w="8292447">
                <a:moveTo>
                  <a:pt x="0" y="0"/>
                </a:moveTo>
                <a:lnTo>
                  <a:pt x="8292447" y="0"/>
                </a:lnTo>
                <a:lnTo>
                  <a:pt x="8292447" y="8292448"/>
                </a:lnTo>
                <a:lnTo>
                  <a:pt x="0" y="8292448"/>
                </a:lnTo>
                <a:lnTo>
                  <a:pt x="0" y="0"/>
                </a:lnTo>
                <a:close/>
              </a:path>
            </a:pathLst>
          </a:custGeom>
          <a:blipFill rotWithShape="1">
            <a:blip r:embed="rId3">
              <a:alphaModFix amt="60000"/>
            </a:blip>
            <a:stretch>
              <a:fillRect b="0" l="0" r="0" t="0"/>
            </a:stretch>
          </a:blipFill>
          <a:ln>
            <a:noFill/>
          </a:ln>
        </p:spPr>
      </p:sp>
      <p:sp>
        <p:nvSpPr>
          <p:cNvPr id="247" name="Google Shape;247;p6"/>
          <p:cNvSpPr/>
          <p:nvPr/>
        </p:nvSpPr>
        <p:spPr>
          <a:xfrm>
            <a:off x="4225289" y="8770893"/>
            <a:ext cx="7138346" cy="7138346"/>
          </a:xfrm>
          <a:custGeom>
            <a:rect b="b" l="l" r="r" t="t"/>
            <a:pathLst>
              <a:path extrusionOk="0" h="7138346" w="7138346">
                <a:moveTo>
                  <a:pt x="0" y="0"/>
                </a:moveTo>
                <a:lnTo>
                  <a:pt x="7138346" y="0"/>
                </a:lnTo>
                <a:lnTo>
                  <a:pt x="7138346" y="7138347"/>
                </a:lnTo>
                <a:lnTo>
                  <a:pt x="0" y="7138347"/>
                </a:lnTo>
                <a:lnTo>
                  <a:pt x="0" y="0"/>
                </a:lnTo>
                <a:close/>
              </a:path>
            </a:pathLst>
          </a:custGeom>
          <a:blipFill rotWithShape="1">
            <a:blip r:embed="rId3">
              <a:alphaModFix amt="75000"/>
            </a:blip>
            <a:stretch>
              <a:fillRect b="0" l="0" r="0" t="0"/>
            </a:stretch>
          </a:blipFill>
          <a:ln>
            <a:noFill/>
          </a:ln>
        </p:spPr>
      </p:sp>
      <p:sp>
        <p:nvSpPr>
          <p:cNvPr id="248" name="Google Shape;248;p6"/>
          <p:cNvSpPr/>
          <p:nvPr/>
        </p:nvSpPr>
        <p:spPr>
          <a:xfrm>
            <a:off x="13552177" y="-5870398"/>
            <a:ext cx="7977928" cy="7977928"/>
          </a:xfrm>
          <a:custGeom>
            <a:rect b="b" l="l" r="r" t="t"/>
            <a:pathLst>
              <a:path extrusionOk="0" h="7977928" w="7977928">
                <a:moveTo>
                  <a:pt x="0" y="0"/>
                </a:moveTo>
                <a:lnTo>
                  <a:pt x="7977928" y="0"/>
                </a:lnTo>
                <a:lnTo>
                  <a:pt x="7977928" y="7977928"/>
                </a:lnTo>
                <a:lnTo>
                  <a:pt x="0" y="7977928"/>
                </a:lnTo>
                <a:lnTo>
                  <a:pt x="0" y="0"/>
                </a:lnTo>
                <a:close/>
              </a:path>
            </a:pathLst>
          </a:custGeom>
          <a:blipFill rotWithShape="1">
            <a:blip r:embed="rId4">
              <a:alphaModFix amt="50000"/>
            </a:blip>
            <a:stretch>
              <a:fillRect b="0" l="0" r="0" t="0"/>
            </a:stretch>
          </a:blipFill>
          <a:ln>
            <a:noFill/>
          </a:ln>
        </p:spPr>
      </p:sp>
      <p:sp>
        <p:nvSpPr>
          <p:cNvPr id="249" name="Google Shape;249;p6"/>
          <p:cNvSpPr/>
          <p:nvPr/>
        </p:nvSpPr>
        <p:spPr>
          <a:xfrm>
            <a:off x="-2699020" y="-1754194"/>
            <a:ext cx="4569754" cy="3537928"/>
          </a:xfrm>
          <a:custGeom>
            <a:rect b="b" l="l" r="r" t="t"/>
            <a:pathLst>
              <a:path extrusionOk="0" h="3537928" w="4569754">
                <a:moveTo>
                  <a:pt x="0" y="0"/>
                </a:moveTo>
                <a:lnTo>
                  <a:pt x="4569754" y="0"/>
                </a:lnTo>
                <a:lnTo>
                  <a:pt x="4569754" y="3537928"/>
                </a:lnTo>
                <a:lnTo>
                  <a:pt x="0" y="3537928"/>
                </a:lnTo>
                <a:lnTo>
                  <a:pt x="0" y="0"/>
                </a:lnTo>
                <a:close/>
              </a:path>
            </a:pathLst>
          </a:custGeom>
          <a:blipFill rotWithShape="1">
            <a:blip r:embed="rId5">
              <a:alphaModFix amt="63000"/>
            </a:blip>
            <a:stretch>
              <a:fillRect b="-709" l="-60" r="0" t="-28529"/>
            </a:stretch>
          </a:blipFill>
          <a:ln>
            <a:noFill/>
          </a:ln>
        </p:spPr>
      </p:sp>
      <p:sp>
        <p:nvSpPr>
          <p:cNvPr id="250" name="Google Shape;250;p6"/>
          <p:cNvSpPr/>
          <p:nvPr/>
        </p:nvSpPr>
        <p:spPr>
          <a:xfrm>
            <a:off x="-2450983" y="8770893"/>
            <a:ext cx="4629850" cy="4666974"/>
          </a:xfrm>
          <a:custGeom>
            <a:rect b="b" l="l" r="r" t="t"/>
            <a:pathLst>
              <a:path extrusionOk="0" h="4666974" w="4629850">
                <a:moveTo>
                  <a:pt x="0" y="0"/>
                </a:moveTo>
                <a:lnTo>
                  <a:pt x="4629851" y="0"/>
                </a:lnTo>
                <a:lnTo>
                  <a:pt x="4629851" y="4666974"/>
                </a:lnTo>
                <a:lnTo>
                  <a:pt x="0" y="4666974"/>
                </a:lnTo>
                <a:lnTo>
                  <a:pt x="0" y="0"/>
                </a:lnTo>
                <a:close/>
              </a:path>
            </a:pathLst>
          </a:custGeom>
          <a:blipFill rotWithShape="1">
            <a:blip r:embed="rId5">
              <a:alphaModFix amt="63000"/>
            </a:blip>
            <a:stretch>
              <a:fillRect b="-553" l="-60" r="-1296" t="0"/>
            </a:stretch>
          </a:blipFill>
          <a:ln>
            <a:noFill/>
          </a:ln>
        </p:spPr>
      </p:sp>
      <p:sp>
        <p:nvSpPr>
          <p:cNvPr id="251" name="Google Shape;251;p6"/>
          <p:cNvSpPr/>
          <p:nvPr/>
        </p:nvSpPr>
        <p:spPr>
          <a:xfrm>
            <a:off x="-6136428" y="-5418043"/>
            <a:ext cx="6804081" cy="6804081"/>
          </a:xfrm>
          <a:custGeom>
            <a:rect b="b" l="l" r="r" t="t"/>
            <a:pathLst>
              <a:path extrusionOk="0" h="6804081" w="6804081">
                <a:moveTo>
                  <a:pt x="0" y="0"/>
                </a:moveTo>
                <a:lnTo>
                  <a:pt x="6804080" y="0"/>
                </a:lnTo>
                <a:lnTo>
                  <a:pt x="6804080" y="6804080"/>
                </a:lnTo>
                <a:lnTo>
                  <a:pt x="0" y="6804080"/>
                </a:lnTo>
                <a:lnTo>
                  <a:pt x="0" y="0"/>
                </a:lnTo>
                <a:close/>
              </a:path>
            </a:pathLst>
          </a:custGeom>
          <a:blipFill rotWithShape="1">
            <a:blip r:embed="rId6">
              <a:alphaModFix amt="65999"/>
            </a:blip>
            <a:stretch>
              <a:fillRect b="0" l="0" r="0" t="0"/>
            </a:stretch>
          </a:blipFill>
          <a:ln>
            <a:noFill/>
          </a:ln>
        </p:spPr>
      </p:sp>
      <p:sp>
        <p:nvSpPr>
          <p:cNvPr id="252" name="Google Shape;252;p6"/>
          <p:cNvSpPr/>
          <p:nvPr/>
        </p:nvSpPr>
        <p:spPr>
          <a:xfrm>
            <a:off x="8763542" y="2818716"/>
            <a:ext cx="10138348" cy="10138348"/>
          </a:xfrm>
          <a:custGeom>
            <a:rect b="b" l="l" r="r" t="t"/>
            <a:pathLst>
              <a:path extrusionOk="0" h="10138348" w="10138348">
                <a:moveTo>
                  <a:pt x="0" y="0"/>
                </a:moveTo>
                <a:lnTo>
                  <a:pt x="10138349" y="0"/>
                </a:lnTo>
                <a:lnTo>
                  <a:pt x="10138349" y="10138348"/>
                </a:lnTo>
                <a:lnTo>
                  <a:pt x="0" y="10138348"/>
                </a:lnTo>
                <a:lnTo>
                  <a:pt x="0" y="0"/>
                </a:lnTo>
                <a:close/>
              </a:path>
            </a:pathLst>
          </a:custGeom>
          <a:blipFill rotWithShape="1">
            <a:blip r:embed="rId6">
              <a:alphaModFix amt="75000"/>
            </a:blip>
            <a:stretch>
              <a:fillRect b="0" l="0" r="0" t="0"/>
            </a:stretch>
          </a:blipFill>
          <a:ln>
            <a:noFill/>
          </a:ln>
        </p:spPr>
      </p:sp>
      <p:sp>
        <p:nvSpPr>
          <p:cNvPr id="253" name="Google Shape;253;p6"/>
          <p:cNvSpPr/>
          <p:nvPr/>
        </p:nvSpPr>
        <p:spPr>
          <a:xfrm>
            <a:off x="14943338" y="6863484"/>
            <a:ext cx="6847033" cy="6847033"/>
          </a:xfrm>
          <a:custGeom>
            <a:rect b="b" l="l" r="r" t="t"/>
            <a:pathLst>
              <a:path extrusionOk="0" h="6847033" w="6847033">
                <a:moveTo>
                  <a:pt x="0" y="0"/>
                </a:moveTo>
                <a:lnTo>
                  <a:pt x="6847033" y="0"/>
                </a:lnTo>
                <a:lnTo>
                  <a:pt x="6847033" y="6847032"/>
                </a:lnTo>
                <a:lnTo>
                  <a:pt x="0" y="6847032"/>
                </a:lnTo>
                <a:lnTo>
                  <a:pt x="0" y="0"/>
                </a:lnTo>
                <a:close/>
              </a:path>
            </a:pathLst>
          </a:custGeom>
          <a:blipFill rotWithShape="1">
            <a:blip r:embed="rId7">
              <a:alphaModFix amt="75000"/>
            </a:blip>
            <a:stretch>
              <a:fillRect b="0" l="0" r="0" t="0"/>
            </a:stretch>
          </a:blipFill>
          <a:ln>
            <a:noFill/>
          </a:ln>
        </p:spPr>
      </p:sp>
      <p:sp>
        <p:nvSpPr>
          <p:cNvPr id="254" name="Google Shape;254;p6"/>
          <p:cNvSpPr/>
          <p:nvPr/>
        </p:nvSpPr>
        <p:spPr>
          <a:xfrm>
            <a:off x="10481876" y="3447596"/>
            <a:ext cx="8909426" cy="8123480"/>
          </a:xfrm>
          <a:custGeom>
            <a:rect b="b" l="l" r="r" t="t"/>
            <a:pathLst>
              <a:path extrusionOk="0" h="8123480" w="8909426">
                <a:moveTo>
                  <a:pt x="0" y="0"/>
                </a:moveTo>
                <a:lnTo>
                  <a:pt x="8909427" y="0"/>
                </a:lnTo>
                <a:lnTo>
                  <a:pt x="8909427" y="8123480"/>
                </a:lnTo>
                <a:lnTo>
                  <a:pt x="0" y="8123480"/>
                </a:lnTo>
                <a:lnTo>
                  <a:pt x="0" y="0"/>
                </a:lnTo>
                <a:close/>
              </a:path>
            </a:pathLst>
          </a:custGeom>
          <a:blipFill rotWithShape="1">
            <a:blip r:embed="rId5">
              <a:alphaModFix amt="27000"/>
            </a:blip>
            <a:stretch>
              <a:fillRect b="-16595" l="0" r="-6364" t="-58"/>
            </a:stretch>
          </a:blipFill>
          <a:ln>
            <a:noFill/>
          </a:ln>
        </p:spPr>
      </p:sp>
      <p:cxnSp>
        <p:nvCxnSpPr>
          <p:cNvPr id="255" name="Google Shape;255;p6"/>
          <p:cNvCxnSpPr/>
          <p:nvPr/>
        </p:nvCxnSpPr>
        <p:spPr>
          <a:xfrm>
            <a:off x="1028700" y="2729583"/>
            <a:ext cx="4629850" cy="0"/>
          </a:xfrm>
          <a:prstGeom prst="straightConnector1">
            <a:avLst/>
          </a:prstGeom>
          <a:noFill/>
          <a:ln cap="rnd" cmpd="sng" w="38100">
            <a:solidFill>
              <a:srgbClr val="152855"/>
            </a:solidFill>
            <a:prstDash val="solid"/>
            <a:round/>
            <a:headEnd len="sm" w="sm" type="none"/>
            <a:tailEnd len="sm" w="sm" type="none"/>
          </a:ln>
        </p:spPr>
      </p:cxnSp>
      <p:sp>
        <p:nvSpPr>
          <p:cNvPr id="256" name="Google Shape;256;p6"/>
          <p:cNvSpPr/>
          <p:nvPr/>
        </p:nvSpPr>
        <p:spPr>
          <a:xfrm>
            <a:off x="6275341" y="1386037"/>
            <a:ext cx="412834" cy="397697"/>
          </a:xfrm>
          <a:custGeom>
            <a:rect b="b" l="l" r="r" t="t"/>
            <a:pathLst>
              <a:path extrusionOk="0" h="397697" w="412834">
                <a:moveTo>
                  <a:pt x="0" y="0"/>
                </a:moveTo>
                <a:lnTo>
                  <a:pt x="412834" y="0"/>
                </a:lnTo>
                <a:lnTo>
                  <a:pt x="412834" y="397697"/>
                </a:lnTo>
                <a:lnTo>
                  <a:pt x="0" y="397697"/>
                </a:lnTo>
                <a:lnTo>
                  <a:pt x="0" y="0"/>
                </a:lnTo>
                <a:close/>
              </a:path>
            </a:pathLst>
          </a:custGeom>
          <a:blipFill rotWithShape="1">
            <a:blip r:embed="rId8">
              <a:alphaModFix/>
            </a:blip>
            <a:stretch>
              <a:fillRect b="0" l="0" r="0" t="0"/>
            </a:stretch>
          </a:blipFill>
          <a:ln>
            <a:noFill/>
          </a:ln>
        </p:spPr>
      </p:sp>
      <p:sp>
        <p:nvSpPr>
          <p:cNvPr id="257" name="Google Shape;257;p6"/>
          <p:cNvSpPr/>
          <p:nvPr/>
        </p:nvSpPr>
        <p:spPr>
          <a:xfrm>
            <a:off x="2942853" y="7124739"/>
            <a:ext cx="568575" cy="547728"/>
          </a:xfrm>
          <a:custGeom>
            <a:rect b="b" l="l" r="r" t="t"/>
            <a:pathLst>
              <a:path extrusionOk="0" h="547728" w="568575">
                <a:moveTo>
                  <a:pt x="0" y="0"/>
                </a:moveTo>
                <a:lnTo>
                  <a:pt x="568576" y="0"/>
                </a:lnTo>
                <a:lnTo>
                  <a:pt x="568576" y="547728"/>
                </a:lnTo>
                <a:lnTo>
                  <a:pt x="0" y="547728"/>
                </a:lnTo>
                <a:lnTo>
                  <a:pt x="0" y="0"/>
                </a:lnTo>
                <a:close/>
              </a:path>
            </a:pathLst>
          </a:custGeom>
          <a:blipFill rotWithShape="1">
            <a:blip r:embed="rId8">
              <a:alphaModFix/>
            </a:blip>
            <a:stretch>
              <a:fillRect b="0" l="0" r="0" t="0"/>
            </a:stretch>
          </a:blipFill>
          <a:ln>
            <a:noFill/>
          </a:ln>
        </p:spPr>
      </p:sp>
      <p:sp>
        <p:nvSpPr>
          <p:cNvPr id="258" name="Google Shape;258;p6"/>
          <p:cNvSpPr/>
          <p:nvPr/>
        </p:nvSpPr>
        <p:spPr>
          <a:xfrm>
            <a:off x="4755193" y="6863484"/>
            <a:ext cx="493780" cy="475674"/>
          </a:xfrm>
          <a:custGeom>
            <a:rect b="b" l="l" r="r" t="t"/>
            <a:pathLst>
              <a:path extrusionOk="0" h="475674" w="493780">
                <a:moveTo>
                  <a:pt x="0" y="0"/>
                </a:moveTo>
                <a:lnTo>
                  <a:pt x="493780" y="0"/>
                </a:lnTo>
                <a:lnTo>
                  <a:pt x="493780" y="475674"/>
                </a:lnTo>
                <a:lnTo>
                  <a:pt x="0" y="475674"/>
                </a:lnTo>
                <a:lnTo>
                  <a:pt x="0" y="0"/>
                </a:lnTo>
                <a:close/>
              </a:path>
            </a:pathLst>
          </a:custGeom>
          <a:blipFill rotWithShape="1">
            <a:blip r:embed="rId8">
              <a:alphaModFix/>
            </a:blip>
            <a:stretch>
              <a:fillRect b="0" l="0" r="0" t="0"/>
            </a:stretch>
          </a:blipFill>
          <a:ln>
            <a:noFill/>
          </a:ln>
        </p:spPr>
      </p:sp>
      <p:sp>
        <p:nvSpPr>
          <p:cNvPr id="259" name="Google Shape;259;p6"/>
          <p:cNvSpPr/>
          <p:nvPr/>
        </p:nvSpPr>
        <p:spPr>
          <a:xfrm>
            <a:off x="3822255" y="7990684"/>
            <a:ext cx="403034" cy="388256"/>
          </a:xfrm>
          <a:custGeom>
            <a:rect b="b" l="l" r="r" t="t"/>
            <a:pathLst>
              <a:path extrusionOk="0" h="388256" w="403034">
                <a:moveTo>
                  <a:pt x="0" y="0"/>
                </a:moveTo>
                <a:lnTo>
                  <a:pt x="403034" y="0"/>
                </a:lnTo>
                <a:lnTo>
                  <a:pt x="403034" y="388256"/>
                </a:lnTo>
                <a:lnTo>
                  <a:pt x="0" y="388256"/>
                </a:lnTo>
                <a:lnTo>
                  <a:pt x="0" y="0"/>
                </a:lnTo>
                <a:close/>
              </a:path>
            </a:pathLst>
          </a:custGeom>
          <a:blipFill rotWithShape="1">
            <a:blip r:embed="rId8">
              <a:alphaModFix/>
            </a:blip>
            <a:stretch>
              <a:fillRect b="0" l="0" r="0" t="0"/>
            </a:stretch>
          </a:blipFill>
          <a:ln>
            <a:noFill/>
          </a:ln>
        </p:spPr>
      </p:sp>
      <p:sp>
        <p:nvSpPr>
          <p:cNvPr id="260" name="Google Shape;260;p6"/>
          <p:cNvSpPr/>
          <p:nvPr/>
        </p:nvSpPr>
        <p:spPr>
          <a:xfrm>
            <a:off x="10085591" y="464213"/>
            <a:ext cx="598504" cy="576559"/>
          </a:xfrm>
          <a:custGeom>
            <a:rect b="b" l="l" r="r" t="t"/>
            <a:pathLst>
              <a:path extrusionOk="0" h="576559" w="598504">
                <a:moveTo>
                  <a:pt x="0" y="0"/>
                </a:moveTo>
                <a:lnTo>
                  <a:pt x="598505" y="0"/>
                </a:lnTo>
                <a:lnTo>
                  <a:pt x="598505" y="576560"/>
                </a:lnTo>
                <a:lnTo>
                  <a:pt x="0" y="576560"/>
                </a:lnTo>
                <a:lnTo>
                  <a:pt x="0" y="0"/>
                </a:lnTo>
                <a:close/>
              </a:path>
            </a:pathLst>
          </a:custGeom>
          <a:blipFill rotWithShape="1">
            <a:blip r:embed="rId8">
              <a:alphaModFix/>
            </a:blip>
            <a:stretch>
              <a:fillRect b="0" l="0" r="0" t="0"/>
            </a:stretch>
          </a:blipFill>
          <a:ln>
            <a:noFill/>
          </a:ln>
        </p:spPr>
      </p:sp>
      <p:sp>
        <p:nvSpPr>
          <p:cNvPr id="261" name="Google Shape;261;p6"/>
          <p:cNvSpPr/>
          <p:nvPr/>
        </p:nvSpPr>
        <p:spPr>
          <a:xfrm>
            <a:off x="11363635" y="1640006"/>
            <a:ext cx="391523" cy="377167"/>
          </a:xfrm>
          <a:custGeom>
            <a:rect b="b" l="l" r="r" t="t"/>
            <a:pathLst>
              <a:path extrusionOk="0" h="377167" w="391523">
                <a:moveTo>
                  <a:pt x="0" y="0"/>
                </a:moveTo>
                <a:lnTo>
                  <a:pt x="391523" y="0"/>
                </a:lnTo>
                <a:lnTo>
                  <a:pt x="391523" y="377166"/>
                </a:lnTo>
                <a:lnTo>
                  <a:pt x="0" y="377166"/>
                </a:lnTo>
                <a:lnTo>
                  <a:pt x="0" y="0"/>
                </a:lnTo>
                <a:close/>
              </a:path>
            </a:pathLst>
          </a:custGeom>
          <a:blipFill rotWithShape="1">
            <a:blip r:embed="rId8">
              <a:alphaModFix/>
            </a:blip>
            <a:stretch>
              <a:fillRect b="0" l="0" r="0" t="0"/>
            </a:stretch>
          </a:blipFill>
          <a:ln>
            <a:noFill/>
          </a:ln>
        </p:spPr>
      </p:sp>
      <p:sp>
        <p:nvSpPr>
          <p:cNvPr id="262" name="Google Shape;262;p6"/>
          <p:cNvSpPr/>
          <p:nvPr/>
        </p:nvSpPr>
        <p:spPr>
          <a:xfrm>
            <a:off x="8763542" y="2211882"/>
            <a:ext cx="411211" cy="396133"/>
          </a:xfrm>
          <a:custGeom>
            <a:rect b="b" l="l" r="r" t="t"/>
            <a:pathLst>
              <a:path extrusionOk="0" h="396133" w="411211">
                <a:moveTo>
                  <a:pt x="0" y="0"/>
                </a:moveTo>
                <a:lnTo>
                  <a:pt x="411211" y="0"/>
                </a:lnTo>
                <a:lnTo>
                  <a:pt x="411211" y="396133"/>
                </a:lnTo>
                <a:lnTo>
                  <a:pt x="0" y="396133"/>
                </a:lnTo>
                <a:lnTo>
                  <a:pt x="0" y="0"/>
                </a:lnTo>
                <a:close/>
              </a:path>
            </a:pathLst>
          </a:custGeom>
          <a:blipFill rotWithShape="1">
            <a:blip r:embed="rId8">
              <a:alphaModFix/>
            </a:blip>
            <a:stretch>
              <a:fillRect b="0" l="0" r="0" t="0"/>
            </a:stretch>
          </a:blipFill>
          <a:ln>
            <a:noFill/>
          </a:ln>
        </p:spPr>
      </p:sp>
      <p:sp>
        <p:nvSpPr>
          <p:cNvPr id="263" name="Google Shape;263;p6"/>
          <p:cNvSpPr/>
          <p:nvPr/>
        </p:nvSpPr>
        <p:spPr>
          <a:xfrm>
            <a:off x="6492704" y="8674865"/>
            <a:ext cx="569618" cy="548732"/>
          </a:xfrm>
          <a:custGeom>
            <a:rect b="b" l="l" r="r" t="t"/>
            <a:pathLst>
              <a:path extrusionOk="0" h="548732" w="569618">
                <a:moveTo>
                  <a:pt x="0" y="0"/>
                </a:moveTo>
                <a:lnTo>
                  <a:pt x="569618" y="0"/>
                </a:lnTo>
                <a:lnTo>
                  <a:pt x="569618" y="548733"/>
                </a:lnTo>
                <a:lnTo>
                  <a:pt x="0" y="548733"/>
                </a:lnTo>
                <a:lnTo>
                  <a:pt x="0" y="0"/>
                </a:lnTo>
                <a:close/>
              </a:path>
            </a:pathLst>
          </a:custGeom>
          <a:blipFill rotWithShape="1">
            <a:blip r:embed="rId8">
              <a:alphaModFix/>
            </a:blip>
            <a:stretch>
              <a:fillRect b="0" l="0" r="0" t="0"/>
            </a:stretch>
          </a:blipFill>
          <a:ln>
            <a:noFill/>
          </a:ln>
        </p:spPr>
      </p:sp>
      <p:sp>
        <p:nvSpPr>
          <p:cNvPr id="264" name="Google Shape;264;p6"/>
          <p:cNvSpPr/>
          <p:nvPr/>
        </p:nvSpPr>
        <p:spPr>
          <a:xfrm>
            <a:off x="7638656" y="923562"/>
            <a:ext cx="569618" cy="548732"/>
          </a:xfrm>
          <a:custGeom>
            <a:rect b="b" l="l" r="r" t="t"/>
            <a:pathLst>
              <a:path extrusionOk="0" h="548732" w="569618">
                <a:moveTo>
                  <a:pt x="0" y="0"/>
                </a:moveTo>
                <a:lnTo>
                  <a:pt x="569618" y="0"/>
                </a:lnTo>
                <a:lnTo>
                  <a:pt x="569618" y="548733"/>
                </a:lnTo>
                <a:lnTo>
                  <a:pt x="0" y="548733"/>
                </a:lnTo>
                <a:lnTo>
                  <a:pt x="0" y="0"/>
                </a:lnTo>
                <a:close/>
              </a:path>
            </a:pathLst>
          </a:custGeom>
          <a:blipFill rotWithShape="1">
            <a:blip r:embed="rId8">
              <a:alphaModFix/>
            </a:blip>
            <a:stretch>
              <a:fillRect b="0" l="0" r="0" t="0"/>
            </a:stretch>
          </a:blipFill>
          <a:ln>
            <a:noFill/>
          </a:ln>
        </p:spPr>
      </p:sp>
      <p:sp>
        <p:nvSpPr>
          <p:cNvPr id="265" name="Google Shape;265;p6"/>
          <p:cNvSpPr/>
          <p:nvPr/>
        </p:nvSpPr>
        <p:spPr>
          <a:xfrm rot="10800000">
            <a:off x="10488625" y="8770893"/>
            <a:ext cx="390941" cy="487407"/>
          </a:xfrm>
          <a:custGeom>
            <a:rect b="b" l="l" r="r" t="t"/>
            <a:pathLst>
              <a:path extrusionOk="0" h="487407" w="390941">
                <a:moveTo>
                  <a:pt x="390941" y="487407"/>
                </a:moveTo>
                <a:lnTo>
                  <a:pt x="0" y="487407"/>
                </a:lnTo>
                <a:lnTo>
                  <a:pt x="0" y="0"/>
                </a:lnTo>
                <a:lnTo>
                  <a:pt x="390941" y="0"/>
                </a:lnTo>
                <a:lnTo>
                  <a:pt x="390941" y="487407"/>
                </a:lnTo>
                <a:close/>
              </a:path>
            </a:pathLst>
          </a:custGeom>
          <a:blipFill rotWithShape="1">
            <a:blip r:embed="rId9">
              <a:alphaModFix/>
            </a:blip>
            <a:stretch>
              <a:fillRect b="0" l="0" r="0" t="0"/>
            </a:stretch>
          </a:blipFill>
          <a:ln>
            <a:noFill/>
          </a:ln>
        </p:spPr>
      </p:sp>
      <p:sp>
        <p:nvSpPr>
          <p:cNvPr id="266" name="Google Shape;266;p6"/>
          <p:cNvSpPr/>
          <p:nvPr/>
        </p:nvSpPr>
        <p:spPr>
          <a:xfrm rot="10800000">
            <a:off x="5091783" y="8184812"/>
            <a:ext cx="314379" cy="391953"/>
          </a:xfrm>
          <a:custGeom>
            <a:rect b="b" l="l" r="r" t="t"/>
            <a:pathLst>
              <a:path extrusionOk="0" h="391953" w="314379">
                <a:moveTo>
                  <a:pt x="314379" y="391953"/>
                </a:moveTo>
                <a:lnTo>
                  <a:pt x="0" y="391953"/>
                </a:lnTo>
                <a:lnTo>
                  <a:pt x="0" y="0"/>
                </a:lnTo>
                <a:lnTo>
                  <a:pt x="314379" y="0"/>
                </a:lnTo>
                <a:lnTo>
                  <a:pt x="314379" y="391953"/>
                </a:lnTo>
                <a:close/>
              </a:path>
            </a:pathLst>
          </a:custGeom>
          <a:blipFill rotWithShape="1">
            <a:blip r:embed="rId9">
              <a:alphaModFix/>
            </a:blip>
            <a:stretch>
              <a:fillRect b="0" l="0" r="0" t="0"/>
            </a:stretch>
          </a:blipFill>
          <a:ln>
            <a:noFill/>
          </a:ln>
        </p:spPr>
      </p:sp>
      <p:sp>
        <p:nvSpPr>
          <p:cNvPr id="267" name="Google Shape;267;p6"/>
          <p:cNvSpPr/>
          <p:nvPr/>
        </p:nvSpPr>
        <p:spPr>
          <a:xfrm rot="10800000">
            <a:off x="9408424" y="1341182"/>
            <a:ext cx="390941" cy="487407"/>
          </a:xfrm>
          <a:custGeom>
            <a:rect b="b" l="l" r="r" t="t"/>
            <a:pathLst>
              <a:path extrusionOk="0" h="487407" w="390941">
                <a:moveTo>
                  <a:pt x="390941" y="487407"/>
                </a:moveTo>
                <a:lnTo>
                  <a:pt x="0" y="487407"/>
                </a:lnTo>
                <a:lnTo>
                  <a:pt x="0" y="0"/>
                </a:lnTo>
                <a:lnTo>
                  <a:pt x="390941" y="0"/>
                </a:lnTo>
                <a:lnTo>
                  <a:pt x="390941" y="487407"/>
                </a:lnTo>
                <a:close/>
              </a:path>
            </a:pathLst>
          </a:custGeom>
          <a:blipFill rotWithShape="1">
            <a:blip r:embed="rId9">
              <a:alphaModFix/>
            </a:blip>
            <a:stretch>
              <a:fillRect b="0" l="0" r="0" t="0"/>
            </a:stretch>
          </a:blipFill>
          <a:ln>
            <a:noFill/>
          </a:ln>
        </p:spPr>
      </p:sp>
      <p:sp>
        <p:nvSpPr>
          <p:cNvPr id="268" name="Google Shape;268;p6"/>
          <p:cNvSpPr/>
          <p:nvPr/>
        </p:nvSpPr>
        <p:spPr>
          <a:xfrm rot="10800000">
            <a:off x="6184225" y="7014005"/>
            <a:ext cx="616958" cy="769195"/>
          </a:xfrm>
          <a:custGeom>
            <a:rect b="b" l="l" r="r" t="t"/>
            <a:pathLst>
              <a:path extrusionOk="0" h="769195" w="616958">
                <a:moveTo>
                  <a:pt x="616958" y="769195"/>
                </a:moveTo>
                <a:lnTo>
                  <a:pt x="0" y="769195"/>
                </a:lnTo>
                <a:lnTo>
                  <a:pt x="0" y="0"/>
                </a:lnTo>
                <a:lnTo>
                  <a:pt x="616958" y="0"/>
                </a:lnTo>
                <a:lnTo>
                  <a:pt x="616958" y="769195"/>
                </a:lnTo>
                <a:close/>
              </a:path>
            </a:pathLst>
          </a:custGeom>
          <a:blipFill rotWithShape="1">
            <a:blip r:embed="rId9">
              <a:alphaModFix/>
            </a:blip>
            <a:stretch>
              <a:fillRect b="0" l="0" r="0" t="0"/>
            </a:stretch>
          </a:blipFill>
          <a:ln>
            <a:noFill/>
          </a:ln>
        </p:spPr>
      </p:sp>
      <p:sp>
        <p:nvSpPr>
          <p:cNvPr id="269" name="Google Shape;269;p6"/>
          <p:cNvSpPr/>
          <p:nvPr/>
        </p:nvSpPr>
        <p:spPr>
          <a:xfrm rot="10800000">
            <a:off x="10481876" y="2608015"/>
            <a:ext cx="616958" cy="769195"/>
          </a:xfrm>
          <a:custGeom>
            <a:rect b="b" l="l" r="r" t="t"/>
            <a:pathLst>
              <a:path extrusionOk="0" h="769195" w="616958">
                <a:moveTo>
                  <a:pt x="616959" y="769194"/>
                </a:moveTo>
                <a:lnTo>
                  <a:pt x="0" y="769194"/>
                </a:lnTo>
                <a:lnTo>
                  <a:pt x="0" y="0"/>
                </a:lnTo>
                <a:lnTo>
                  <a:pt x="616959" y="0"/>
                </a:lnTo>
                <a:lnTo>
                  <a:pt x="616959" y="769194"/>
                </a:lnTo>
                <a:close/>
              </a:path>
            </a:pathLst>
          </a:custGeom>
          <a:blipFill rotWithShape="1">
            <a:blip r:embed="rId9">
              <a:alphaModFix/>
            </a:blip>
            <a:stretch>
              <a:fillRect b="0" l="0" r="0" t="0"/>
            </a:stretch>
          </a:blipFill>
          <a:ln>
            <a:noFill/>
          </a:ln>
        </p:spPr>
      </p:sp>
      <p:sp>
        <p:nvSpPr>
          <p:cNvPr id="270" name="Google Shape;270;p6"/>
          <p:cNvSpPr/>
          <p:nvPr/>
        </p:nvSpPr>
        <p:spPr>
          <a:xfrm>
            <a:off x="12647114" y="4884375"/>
            <a:ext cx="4592448" cy="4909567"/>
          </a:xfrm>
          <a:custGeom>
            <a:rect b="b" l="l" r="r" t="t"/>
            <a:pathLst>
              <a:path extrusionOk="0" h="4909567" w="4592448">
                <a:moveTo>
                  <a:pt x="0" y="0"/>
                </a:moveTo>
                <a:lnTo>
                  <a:pt x="4592448" y="0"/>
                </a:lnTo>
                <a:lnTo>
                  <a:pt x="4592448" y="4909566"/>
                </a:lnTo>
                <a:lnTo>
                  <a:pt x="0" y="4909566"/>
                </a:lnTo>
                <a:lnTo>
                  <a:pt x="0" y="0"/>
                </a:lnTo>
                <a:close/>
              </a:path>
            </a:pathLst>
          </a:custGeom>
          <a:blipFill rotWithShape="1">
            <a:blip r:embed="rId10">
              <a:alphaModFix/>
            </a:blip>
            <a:stretch>
              <a:fillRect b="0" l="-244" r="-244" t="0"/>
            </a:stretch>
          </a:blipFill>
          <a:ln>
            <a:noFill/>
          </a:ln>
        </p:spPr>
      </p:sp>
      <p:sp>
        <p:nvSpPr>
          <p:cNvPr id="271" name="Google Shape;271;p6"/>
          <p:cNvSpPr txBox="1"/>
          <p:nvPr/>
        </p:nvSpPr>
        <p:spPr>
          <a:xfrm>
            <a:off x="1870734" y="3043642"/>
            <a:ext cx="7734842" cy="393954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b="0" i="0" lang="en-US" sz="3200" u="none" cap="none" strike="noStrike">
                <a:solidFill>
                  <a:srgbClr val="F9F4FD"/>
                </a:solidFill>
                <a:latin typeface="Afacad"/>
                <a:ea typeface="Afacad"/>
                <a:cs typeface="Afacad"/>
                <a:sym typeface="Afacad"/>
              </a:rPr>
              <a:t>Với những điều trên ATC thấu hiểu tâm tư, nguyện vọng chung của các chủ nhà hàng cũng như các nhân viên làm việc tại nhà hàng. Từ đó, đội ngũ chúng tôi đã tập trung nghiên cứu và phát triển một nền tảng mạnh mẽ và linh hoạt, giúp các doanh nghiệp nhà hàng tối ưu hóa hoạt động kinh doanh và nâng cao trải nghiệm của khách hàng.</a:t>
            </a:r>
            <a:endParaRPr/>
          </a:p>
        </p:txBody>
      </p:sp>
      <p:sp>
        <p:nvSpPr>
          <p:cNvPr id="272" name="Google Shape;272;p6"/>
          <p:cNvSpPr txBox="1"/>
          <p:nvPr/>
        </p:nvSpPr>
        <p:spPr>
          <a:xfrm>
            <a:off x="1451162" y="-39640"/>
            <a:ext cx="3475434" cy="2741135"/>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15000" u="none" cap="none" strike="noStrike">
                <a:solidFill>
                  <a:srgbClr val="F9F4FD"/>
                </a:solidFill>
                <a:latin typeface="Poppins Black"/>
                <a:ea typeface="Poppins Black"/>
                <a:cs typeface="Poppins Black"/>
                <a:sym typeface="Poppins Black"/>
              </a:rPr>
              <a:t>03</a:t>
            </a:r>
            <a:endParaRPr b="1" i="0" sz="15000" u="none" cap="none" strike="noStrike">
              <a:solidFill>
                <a:srgbClr val="F9F4FD"/>
              </a:solidFill>
              <a:latin typeface="Poppins Black"/>
              <a:ea typeface="Poppins Black"/>
              <a:cs typeface="Poppins Black"/>
              <a:sym typeface="Poppins Black"/>
            </a:endParaRPr>
          </a:p>
        </p:txBody>
      </p:sp>
      <p:sp>
        <p:nvSpPr>
          <p:cNvPr id="273" name="Google Shape;273;p6"/>
          <p:cNvSpPr txBox="1"/>
          <p:nvPr/>
        </p:nvSpPr>
        <p:spPr>
          <a:xfrm>
            <a:off x="2942853" y="1784703"/>
            <a:ext cx="4863272" cy="848309"/>
          </a:xfrm>
          <a:prstGeom prst="rect">
            <a:avLst/>
          </a:prstGeom>
          <a:noFill/>
          <a:ln>
            <a:noFill/>
          </a:ln>
        </p:spPr>
        <p:txBody>
          <a:bodyPr anchorCtr="0" anchor="t" bIns="0" lIns="0" spcFirstLastPara="1" rIns="0" wrap="square" tIns="0">
            <a:spAutoFit/>
          </a:bodyPr>
          <a:lstStyle/>
          <a:p>
            <a:pPr indent="0" lvl="0" marL="0" marR="0" rtl="0" algn="l">
              <a:lnSpc>
                <a:spcPct val="90000"/>
              </a:lnSpc>
              <a:spcBef>
                <a:spcPts val="0"/>
              </a:spcBef>
              <a:spcAft>
                <a:spcPts val="0"/>
              </a:spcAft>
              <a:buNone/>
            </a:pPr>
            <a:r>
              <a:rPr b="1" i="0" lang="en-US" sz="6800" u="none" cap="none" strike="noStrike">
                <a:solidFill>
                  <a:srgbClr val="73FFF7"/>
                </a:solidFill>
                <a:latin typeface="Josefin Sans"/>
                <a:ea typeface="Josefin Sans"/>
                <a:cs typeface="Josefin Sans"/>
                <a:sym typeface="Josefin Sans"/>
              </a:rPr>
              <a:t>SỨ MỆNH</a:t>
            </a:r>
            <a:endParaRPr/>
          </a:p>
        </p:txBody>
      </p:sp>
      <p:grpSp>
        <p:nvGrpSpPr>
          <p:cNvPr id="274" name="Google Shape;274;p6"/>
          <p:cNvGrpSpPr/>
          <p:nvPr/>
        </p:nvGrpSpPr>
        <p:grpSpPr>
          <a:xfrm>
            <a:off x="13396156" y="438520"/>
            <a:ext cx="3843406" cy="947517"/>
            <a:chOff x="0" y="0"/>
            <a:chExt cx="5124542" cy="1263356"/>
          </a:xfrm>
        </p:grpSpPr>
        <p:sp>
          <p:nvSpPr>
            <p:cNvPr id="275" name="Google Shape;275;p6"/>
            <p:cNvSpPr/>
            <p:nvPr/>
          </p:nvSpPr>
          <p:spPr>
            <a:xfrm rot="60000">
              <a:off x="10774" y="9542"/>
              <a:ext cx="1104293" cy="1244273"/>
            </a:xfrm>
            <a:custGeom>
              <a:rect b="b" l="l" r="r" t="t"/>
              <a:pathLst>
                <a:path extrusionOk="0" h="1244273" w="1104293">
                  <a:moveTo>
                    <a:pt x="0" y="0"/>
                  </a:moveTo>
                  <a:lnTo>
                    <a:pt x="1104292" y="0"/>
                  </a:lnTo>
                  <a:lnTo>
                    <a:pt x="1104292" y="1244273"/>
                  </a:lnTo>
                  <a:lnTo>
                    <a:pt x="0" y="1244273"/>
                  </a:lnTo>
                  <a:lnTo>
                    <a:pt x="0" y="0"/>
                  </a:lnTo>
                  <a:close/>
                </a:path>
              </a:pathLst>
            </a:custGeom>
            <a:blipFill rotWithShape="1">
              <a:blip r:embed="rId11">
                <a:alphaModFix/>
              </a:blip>
              <a:stretch>
                <a:fillRect b="0" l="0" r="0" t="0"/>
              </a:stretch>
            </a:blipFill>
            <a:ln>
              <a:noFill/>
            </a:ln>
          </p:spPr>
        </p:sp>
        <p:sp>
          <p:nvSpPr>
            <p:cNvPr id="276" name="Google Shape;276;p6"/>
            <p:cNvSpPr txBox="1"/>
            <p:nvPr/>
          </p:nvSpPr>
          <p:spPr>
            <a:xfrm>
              <a:off x="1057634" y="28874"/>
              <a:ext cx="4066908" cy="855938"/>
            </a:xfrm>
            <a:prstGeom prst="rect">
              <a:avLst/>
            </a:prstGeom>
            <a:noFill/>
            <a:ln>
              <a:noFill/>
            </a:ln>
          </p:spPr>
          <p:txBody>
            <a:bodyPr anchorCtr="0" anchor="t" bIns="0" lIns="0" spcFirstLastPara="1" rIns="0" wrap="square" tIns="0">
              <a:spAutoFit/>
            </a:bodyPr>
            <a:lstStyle/>
            <a:p>
              <a:pPr indent="0" lvl="0" marL="0" marR="0" rtl="0" algn="r">
                <a:lnSpc>
                  <a:spcPct val="117985"/>
                </a:lnSpc>
                <a:spcBef>
                  <a:spcPts val="0"/>
                </a:spcBef>
                <a:spcAft>
                  <a:spcPts val="0"/>
                </a:spcAft>
                <a:buNone/>
              </a:pPr>
              <a:r>
                <a:rPr b="0" i="0" lang="en-US" sz="4070" u="none" cap="none" strike="noStrike">
                  <a:solidFill>
                    <a:srgbClr val="F9F4FD"/>
                  </a:solidFill>
                  <a:latin typeface="Poppins SemiBold"/>
                  <a:ea typeface="Poppins SemiBold"/>
                  <a:cs typeface="Poppins SemiBold"/>
                  <a:sym typeface="Poppins SemiBold"/>
                </a:rPr>
                <a:t>ATC GROUP</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280" name="Shape 280"/>
        <p:cNvGrpSpPr/>
        <p:nvPr/>
      </p:nvGrpSpPr>
      <p:grpSpPr>
        <a:xfrm>
          <a:off x="0" y="0"/>
          <a:ext cx="0" cy="0"/>
          <a:chOff x="0" y="0"/>
          <a:chExt cx="0" cy="0"/>
        </a:xfrm>
      </p:grpSpPr>
      <p:sp>
        <p:nvSpPr>
          <p:cNvPr id="281" name="Google Shape;281;p7"/>
          <p:cNvSpPr/>
          <p:nvPr/>
        </p:nvSpPr>
        <p:spPr>
          <a:xfrm>
            <a:off x="1460347" y="-5259949"/>
            <a:ext cx="9832254" cy="9832254"/>
          </a:xfrm>
          <a:custGeom>
            <a:rect b="b" l="l" r="r" t="t"/>
            <a:pathLst>
              <a:path extrusionOk="0" h="9832254" w="9832254">
                <a:moveTo>
                  <a:pt x="0" y="0"/>
                </a:moveTo>
                <a:lnTo>
                  <a:pt x="9832254" y="0"/>
                </a:lnTo>
                <a:lnTo>
                  <a:pt x="9832254" y="9832254"/>
                </a:lnTo>
                <a:lnTo>
                  <a:pt x="0" y="9832254"/>
                </a:lnTo>
                <a:lnTo>
                  <a:pt x="0" y="0"/>
                </a:lnTo>
                <a:close/>
              </a:path>
            </a:pathLst>
          </a:custGeom>
          <a:blipFill rotWithShape="1">
            <a:blip r:embed="rId3">
              <a:alphaModFix amt="31999"/>
            </a:blip>
            <a:stretch>
              <a:fillRect b="0" l="0" r="0" t="0"/>
            </a:stretch>
          </a:blipFill>
          <a:ln>
            <a:noFill/>
          </a:ln>
        </p:spPr>
      </p:sp>
      <p:sp>
        <p:nvSpPr>
          <p:cNvPr id="282" name="Google Shape;282;p7"/>
          <p:cNvSpPr/>
          <p:nvPr/>
        </p:nvSpPr>
        <p:spPr>
          <a:xfrm>
            <a:off x="5237144" y="-4974046"/>
            <a:ext cx="8954611" cy="8954611"/>
          </a:xfrm>
          <a:custGeom>
            <a:rect b="b" l="l" r="r" t="t"/>
            <a:pathLst>
              <a:path extrusionOk="0" h="8954611" w="8954611">
                <a:moveTo>
                  <a:pt x="0" y="0"/>
                </a:moveTo>
                <a:lnTo>
                  <a:pt x="8954610" y="0"/>
                </a:lnTo>
                <a:lnTo>
                  <a:pt x="8954610" y="8954610"/>
                </a:lnTo>
                <a:lnTo>
                  <a:pt x="0" y="8954610"/>
                </a:lnTo>
                <a:lnTo>
                  <a:pt x="0" y="0"/>
                </a:lnTo>
                <a:close/>
              </a:path>
            </a:pathLst>
          </a:custGeom>
          <a:blipFill rotWithShape="1">
            <a:blip r:embed="rId4">
              <a:alphaModFix amt="54000"/>
            </a:blip>
            <a:stretch>
              <a:fillRect b="0" l="0" r="0" t="0"/>
            </a:stretch>
          </a:blipFill>
          <a:ln>
            <a:noFill/>
          </a:ln>
        </p:spPr>
      </p:sp>
      <p:sp>
        <p:nvSpPr>
          <p:cNvPr id="283" name="Google Shape;283;p7"/>
          <p:cNvSpPr/>
          <p:nvPr/>
        </p:nvSpPr>
        <p:spPr>
          <a:xfrm>
            <a:off x="-3453743" y="7444622"/>
            <a:ext cx="8292447" cy="8292447"/>
          </a:xfrm>
          <a:custGeom>
            <a:rect b="b" l="l" r="r" t="t"/>
            <a:pathLst>
              <a:path extrusionOk="0" h="8292447" w="8292447">
                <a:moveTo>
                  <a:pt x="0" y="0"/>
                </a:moveTo>
                <a:lnTo>
                  <a:pt x="8292447" y="0"/>
                </a:lnTo>
                <a:lnTo>
                  <a:pt x="8292447" y="8292447"/>
                </a:lnTo>
                <a:lnTo>
                  <a:pt x="0" y="8292447"/>
                </a:lnTo>
                <a:lnTo>
                  <a:pt x="0" y="0"/>
                </a:lnTo>
                <a:close/>
              </a:path>
            </a:pathLst>
          </a:custGeom>
          <a:blipFill rotWithShape="1">
            <a:blip r:embed="rId3">
              <a:alphaModFix amt="60000"/>
            </a:blip>
            <a:stretch>
              <a:fillRect b="0" l="0" r="0" t="0"/>
            </a:stretch>
          </a:blipFill>
          <a:ln>
            <a:noFill/>
          </a:ln>
        </p:spPr>
      </p:sp>
      <p:sp>
        <p:nvSpPr>
          <p:cNvPr id="284" name="Google Shape;284;p7"/>
          <p:cNvSpPr/>
          <p:nvPr/>
        </p:nvSpPr>
        <p:spPr>
          <a:xfrm>
            <a:off x="2054926" y="8598723"/>
            <a:ext cx="7138346" cy="7138346"/>
          </a:xfrm>
          <a:custGeom>
            <a:rect b="b" l="l" r="r" t="t"/>
            <a:pathLst>
              <a:path extrusionOk="0" h="7138346" w="7138346">
                <a:moveTo>
                  <a:pt x="0" y="0"/>
                </a:moveTo>
                <a:lnTo>
                  <a:pt x="7138347" y="0"/>
                </a:lnTo>
                <a:lnTo>
                  <a:pt x="7138347" y="7138346"/>
                </a:lnTo>
                <a:lnTo>
                  <a:pt x="0" y="7138346"/>
                </a:lnTo>
                <a:lnTo>
                  <a:pt x="0" y="0"/>
                </a:lnTo>
                <a:close/>
              </a:path>
            </a:pathLst>
          </a:custGeom>
          <a:blipFill rotWithShape="1">
            <a:blip r:embed="rId3">
              <a:alphaModFix amt="75000"/>
            </a:blip>
            <a:stretch>
              <a:fillRect b="0" l="0" r="0" t="0"/>
            </a:stretch>
          </a:blipFill>
          <a:ln>
            <a:noFill/>
          </a:ln>
        </p:spPr>
      </p:sp>
      <p:sp>
        <p:nvSpPr>
          <p:cNvPr id="285" name="Google Shape;285;p7"/>
          <p:cNvSpPr/>
          <p:nvPr/>
        </p:nvSpPr>
        <p:spPr>
          <a:xfrm>
            <a:off x="-784978" y="7444622"/>
            <a:ext cx="3627356" cy="3627356"/>
          </a:xfrm>
          <a:custGeom>
            <a:rect b="b" l="l" r="r" t="t"/>
            <a:pathLst>
              <a:path extrusionOk="0" h="3627356" w="3627356">
                <a:moveTo>
                  <a:pt x="0" y="0"/>
                </a:moveTo>
                <a:lnTo>
                  <a:pt x="3627356" y="0"/>
                </a:lnTo>
                <a:lnTo>
                  <a:pt x="3627356" y="3627356"/>
                </a:lnTo>
                <a:lnTo>
                  <a:pt x="0" y="3627356"/>
                </a:lnTo>
                <a:lnTo>
                  <a:pt x="0" y="0"/>
                </a:lnTo>
                <a:close/>
              </a:path>
            </a:pathLst>
          </a:custGeom>
          <a:blipFill rotWithShape="1">
            <a:blip r:embed="rId4">
              <a:alphaModFix amt="32999"/>
            </a:blip>
            <a:stretch>
              <a:fillRect b="0" l="0" r="0" t="0"/>
            </a:stretch>
          </a:blipFill>
          <a:ln>
            <a:noFill/>
          </a:ln>
        </p:spPr>
      </p:sp>
      <p:sp>
        <p:nvSpPr>
          <p:cNvPr id="286" name="Google Shape;286;p7"/>
          <p:cNvSpPr/>
          <p:nvPr/>
        </p:nvSpPr>
        <p:spPr>
          <a:xfrm>
            <a:off x="11159866" y="2213994"/>
            <a:ext cx="556629" cy="536220"/>
          </a:xfrm>
          <a:custGeom>
            <a:rect b="b" l="l" r="r" t="t"/>
            <a:pathLst>
              <a:path extrusionOk="0" h="536220" w="556629">
                <a:moveTo>
                  <a:pt x="0" y="0"/>
                </a:moveTo>
                <a:lnTo>
                  <a:pt x="556630" y="0"/>
                </a:lnTo>
                <a:lnTo>
                  <a:pt x="556630" y="536219"/>
                </a:lnTo>
                <a:lnTo>
                  <a:pt x="0" y="536219"/>
                </a:lnTo>
                <a:lnTo>
                  <a:pt x="0" y="0"/>
                </a:lnTo>
                <a:close/>
              </a:path>
            </a:pathLst>
          </a:custGeom>
          <a:blipFill rotWithShape="1">
            <a:blip r:embed="rId5">
              <a:alphaModFix/>
            </a:blip>
            <a:stretch>
              <a:fillRect b="0" l="0" r="0" t="0"/>
            </a:stretch>
          </a:blipFill>
          <a:ln>
            <a:noFill/>
          </a:ln>
        </p:spPr>
      </p:sp>
      <p:cxnSp>
        <p:nvCxnSpPr>
          <p:cNvPr id="287" name="Google Shape;287;p7"/>
          <p:cNvCxnSpPr/>
          <p:nvPr/>
        </p:nvCxnSpPr>
        <p:spPr>
          <a:xfrm>
            <a:off x="692480" y="2664488"/>
            <a:ext cx="9615729" cy="0"/>
          </a:xfrm>
          <a:prstGeom prst="straightConnector1">
            <a:avLst/>
          </a:prstGeom>
          <a:noFill/>
          <a:ln cap="rnd" cmpd="sng" w="38100">
            <a:solidFill>
              <a:srgbClr val="152855"/>
            </a:solidFill>
            <a:prstDash val="solid"/>
            <a:round/>
            <a:headEnd len="sm" w="sm" type="none"/>
            <a:tailEnd len="sm" w="sm" type="none"/>
          </a:ln>
        </p:spPr>
      </p:cxnSp>
      <p:grpSp>
        <p:nvGrpSpPr>
          <p:cNvPr id="288" name="Google Shape;288;p7"/>
          <p:cNvGrpSpPr/>
          <p:nvPr/>
        </p:nvGrpSpPr>
        <p:grpSpPr>
          <a:xfrm>
            <a:off x="14191754" y="393266"/>
            <a:ext cx="3399560" cy="838094"/>
            <a:chOff x="0" y="0"/>
            <a:chExt cx="4532746" cy="1117460"/>
          </a:xfrm>
        </p:grpSpPr>
        <p:sp>
          <p:nvSpPr>
            <p:cNvPr id="289" name="Google Shape;289;p7"/>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6">
                <a:alphaModFix/>
              </a:blip>
              <a:stretch>
                <a:fillRect b="0" l="0" r="0" t="0"/>
              </a:stretch>
            </a:blipFill>
            <a:ln>
              <a:noFill/>
            </a:ln>
          </p:spPr>
        </p:sp>
        <p:sp>
          <p:nvSpPr>
            <p:cNvPr id="290" name="Google Shape;290;p7"/>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grpSp>
        <p:nvGrpSpPr>
          <p:cNvPr id="291" name="Google Shape;291;p7"/>
          <p:cNvGrpSpPr/>
          <p:nvPr/>
        </p:nvGrpSpPr>
        <p:grpSpPr>
          <a:xfrm>
            <a:off x="3753983" y="2589180"/>
            <a:ext cx="3740232" cy="3740232"/>
            <a:chOff x="0" y="0"/>
            <a:chExt cx="4986976" cy="4986976"/>
          </a:xfrm>
        </p:grpSpPr>
        <p:sp>
          <p:nvSpPr>
            <p:cNvPr id="292" name="Google Shape;292;p7"/>
            <p:cNvSpPr/>
            <p:nvPr/>
          </p:nvSpPr>
          <p:spPr>
            <a:xfrm>
              <a:off x="0" y="0"/>
              <a:ext cx="4986976" cy="4986976"/>
            </a:xfrm>
            <a:custGeom>
              <a:rect b="b" l="l" r="r" t="t"/>
              <a:pathLst>
                <a:path extrusionOk="0" h="4986976" w="4986976">
                  <a:moveTo>
                    <a:pt x="0" y="0"/>
                  </a:moveTo>
                  <a:lnTo>
                    <a:pt x="4986976" y="0"/>
                  </a:lnTo>
                  <a:lnTo>
                    <a:pt x="4986976" y="4986976"/>
                  </a:lnTo>
                  <a:lnTo>
                    <a:pt x="0" y="4986976"/>
                  </a:lnTo>
                  <a:lnTo>
                    <a:pt x="0" y="0"/>
                  </a:lnTo>
                  <a:close/>
                </a:path>
              </a:pathLst>
            </a:custGeom>
            <a:blipFill rotWithShape="1">
              <a:blip r:embed="rId3">
                <a:alphaModFix amt="44999"/>
              </a:blip>
              <a:stretch>
                <a:fillRect b="0" l="0" r="0" t="0"/>
              </a:stretch>
            </a:blipFill>
            <a:ln>
              <a:noFill/>
            </a:ln>
          </p:spPr>
        </p:sp>
        <p:sp>
          <p:nvSpPr>
            <p:cNvPr id="293" name="Google Shape;293;p7"/>
            <p:cNvSpPr/>
            <p:nvPr/>
          </p:nvSpPr>
          <p:spPr>
            <a:xfrm>
              <a:off x="1166229" y="908829"/>
              <a:ext cx="3121333" cy="2500968"/>
            </a:xfrm>
            <a:custGeom>
              <a:rect b="b" l="l" r="r" t="t"/>
              <a:pathLst>
                <a:path extrusionOk="0" h="2500968" w="3121333">
                  <a:moveTo>
                    <a:pt x="0" y="0"/>
                  </a:moveTo>
                  <a:lnTo>
                    <a:pt x="3121333" y="0"/>
                  </a:lnTo>
                  <a:lnTo>
                    <a:pt x="3121333" y="2500968"/>
                  </a:lnTo>
                  <a:lnTo>
                    <a:pt x="0" y="2500968"/>
                  </a:lnTo>
                  <a:lnTo>
                    <a:pt x="0" y="0"/>
                  </a:lnTo>
                  <a:close/>
                </a:path>
              </a:pathLst>
            </a:custGeom>
            <a:blipFill rotWithShape="1">
              <a:blip r:embed="rId7">
                <a:alphaModFix/>
              </a:blip>
              <a:stretch>
                <a:fillRect b="0" l="0" r="0" t="0"/>
              </a:stretch>
            </a:blipFill>
            <a:ln>
              <a:noFill/>
            </a:ln>
          </p:spPr>
        </p:sp>
        <p:sp>
          <p:nvSpPr>
            <p:cNvPr id="294" name="Google Shape;294;p7"/>
            <p:cNvSpPr txBox="1"/>
            <p:nvPr/>
          </p:nvSpPr>
          <p:spPr>
            <a:xfrm rot="-22380">
              <a:off x="810638" y="3769036"/>
              <a:ext cx="3833044"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Quản lý bán hàng</a:t>
              </a:r>
              <a:endParaRPr b="1" i="0" sz="2400" u="none" cap="none" strike="noStrike">
                <a:solidFill>
                  <a:srgbClr val="FFFFFF"/>
                </a:solidFill>
                <a:latin typeface="Afacad"/>
                <a:ea typeface="Afacad"/>
                <a:cs typeface="Afacad"/>
                <a:sym typeface="Afacad"/>
              </a:endParaRPr>
            </a:p>
          </p:txBody>
        </p:sp>
      </p:grpSp>
      <p:grpSp>
        <p:nvGrpSpPr>
          <p:cNvPr id="295" name="Google Shape;295;p7"/>
          <p:cNvGrpSpPr/>
          <p:nvPr/>
        </p:nvGrpSpPr>
        <p:grpSpPr>
          <a:xfrm>
            <a:off x="10391134" y="2454514"/>
            <a:ext cx="3894253" cy="3894253"/>
            <a:chOff x="0" y="0"/>
            <a:chExt cx="5192337" cy="5192337"/>
          </a:xfrm>
        </p:grpSpPr>
        <p:sp>
          <p:nvSpPr>
            <p:cNvPr id="296" name="Google Shape;296;p7"/>
            <p:cNvSpPr/>
            <p:nvPr/>
          </p:nvSpPr>
          <p:spPr>
            <a:xfrm>
              <a:off x="0" y="0"/>
              <a:ext cx="5192337" cy="5192337"/>
            </a:xfrm>
            <a:custGeom>
              <a:rect b="b" l="l" r="r" t="t"/>
              <a:pathLst>
                <a:path extrusionOk="0" h="5192337" w="5192337">
                  <a:moveTo>
                    <a:pt x="0" y="0"/>
                  </a:moveTo>
                  <a:lnTo>
                    <a:pt x="5192337" y="0"/>
                  </a:lnTo>
                  <a:lnTo>
                    <a:pt x="5192337" y="5192337"/>
                  </a:lnTo>
                  <a:lnTo>
                    <a:pt x="0" y="5192337"/>
                  </a:lnTo>
                  <a:lnTo>
                    <a:pt x="0" y="0"/>
                  </a:lnTo>
                  <a:close/>
                </a:path>
              </a:pathLst>
            </a:custGeom>
            <a:blipFill rotWithShape="1">
              <a:blip r:embed="rId8">
                <a:alphaModFix amt="75000"/>
              </a:blip>
              <a:stretch>
                <a:fillRect b="0" l="0" r="0" t="0"/>
              </a:stretch>
            </a:blipFill>
            <a:ln>
              <a:noFill/>
            </a:ln>
          </p:spPr>
        </p:sp>
        <p:sp>
          <p:nvSpPr>
            <p:cNvPr id="297" name="Google Shape;297;p7"/>
            <p:cNvSpPr/>
            <p:nvPr/>
          </p:nvSpPr>
          <p:spPr>
            <a:xfrm>
              <a:off x="1185704" y="1501278"/>
              <a:ext cx="2766959" cy="2317328"/>
            </a:xfrm>
            <a:custGeom>
              <a:rect b="b" l="l" r="r" t="t"/>
              <a:pathLst>
                <a:path extrusionOk="0" h="2317328" w="2766959">
                  <a:moveTo>
                    <a:pt x="0" y="0"/>
                  </a:moveTo>
                  <a:lnTo>
                    <a:pt x="2766959" y="0"/>
                  </a:lnTo>
                  <a:lnTo>
                    <a:pt x="2766959" y="2317327"/>
                  </a:lnTo>
                  <a:lnTo>
                    <a:pt x="0" y="2317327"/>
                  </a:lnTo>
                  <a:lnTo>
                    <a:pt x="0" y="0"/>
                  </a:lnTo>
                  <a:close/>
                </a:path>
              </a:pathLst>
            </a:custGeom>
            <a:blipFill rotWithShape="1">
              <a:blip r:embed="rId9">
                <a:alphaModFix/>
              </a:blip>
              <a:stretch>
                <a:fillRect b="0" l="0" r="0" t="0"/>
              </a:stretch>
            </a:blipFill>
            <a:ln>
              <a:noFill/>
            </a:ln>
          </p:spPr>
        </p:sp>
        <p:sp>
          <p:nvSpPr>
            <p:cNvPr id="298" name="Google Shape;298;p7"/>
            <p:cNvSpPr txBox="1"/>
            <p:nvPr/>
          </p:nvSpPr>
          <p:spPr>
            <a:xfrm>
              <a:off x="340479" y="4043562"/>
              <a:ext cx="4851858" cy="584776"/>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Quản lý hàng tồn kho</a:t>
              </a:r>
              <a:endParaRPr b="1" i="0" sz="2400" u="none" cap="none" strike="noStrike">
                <a:solidFill>
                  <a:srgbClr val="FFFFFF"/>
                </a:solidFill>
                <a:latin typeface="Afacad"/>
                <a:ea typeface="Afacad"/>
                <a:cs typeface="Afacad"/>
                <a:sym typeface="Afacad"/>
              </a:endParaRPr>
            </a:p>
          </p:txBody>
        </p:sp>
      </p:grpSp>
      <p:grpSp>
        <p:nvGrpSpPr>
          <p:cNvPr id="299" name="Google Shape;299;p7"/>
          <p:cNvGrpSpPr/>
          <p:nvPr/>
        </p:nvGrpSpPr>
        <p:grpSpPr>
          <a:xfrm>
            <a:off x="771713" y="5967208"/>
            <a:ext cx="4747022" cy="3740232"/>
            <a:chOff x="0" y="0"/>
            <a:chExt cx="6329362" cy="4986976"/>
          </a:xfrm>
        </p:grpSpPr>
        <p:sp>
          <p:nvSpPr>
            <p:cNvPr id="300" name="Google Shape;300;p7"/>
            <p:cNvSpPr/>
            <p:nvPr/>
          </p:nvSpPr>
          <p:spPr>
            <a:xfrm>
              <a:off x="168358" y="0"/>
              <a:ext cx="4986976" cy="4986976"/>
            </a:xfrm>
            <a:custGeom>
              <a:rect b="b" l="l" r="r" t="t"/>
              <a:pathLst>
                <a:path extrusionOk="0" h="4986976" w="4986976">
                  <a:moveTo>
                    <a:pt x="0" y="0"/>
                  </a:moveTo>
                  <a:lnTo>
                    <a:pt x="4986976" y="0"/>
                  </a:lnTo>
                  <a:lnTo>
                    <a:pt x="4986976" y="4986976"/>
                  </a:lnTo>
                  <a:lnTo>
                    <a:pt x="0" y="4986976"/>
                  </a:lnTo>
                  <a:lnTo>
                    <a:pt x="0" y="0"/>
                  </a:lnTo>
                  <a:close/>
                </a:path>
              </a:pathLst>
            </a:custGeom>
            <a:blipFill rotWithShape="1">
              <a:blip r:embed="rId3">
                <a:alphaModFix amt="44999"/>
              </a:blip>
              <a:stretch>
                <a:fillRect b="0" l="0" r="0" t="0"/>
              </a:stretch>
            </a:blipFill>
            <a:ln>
              <a:noFill/>
            </a:ln>
          </p:spPr>
        </p:sp>
        <p:sp>
          <p:nvSpPr>
            <p:cNvPr id="301" name="Google Shape;301;p7"/>
            <p:cNvSpPr/>
            <p:nvPr/>
          </p:nvSpPr>
          <p:spPr>
            <a:xfrm>
              <a:off x="1612298" y="682551"/>
              <a:ext cx="2571237" cy="2794822"/>
            </a:xfrm>
            <a:custGeom>
              <a:rect b="b" l="l" r="r" t="t"/>
              <a:pathLst>
                <a:path extrusionOk="0" h="2794822" w="2571237">
                  <a:moveTo>
                    <a:pt x="0" y="0"/>
                  </a:moveTo>
                  <a:lnTo>
                    <a:pt x="2571236" y="0"/>
                  </a:lnTo>
                  <a:lnTo>
                    <a:pt x="2571236" y="2794822"/>
                  </a:lnTo>
                  <a:lnTo>
                    <a:pt x="0" y="2794822"/>
                  </a:lnTo>
                  <a:lnTo>
                    <a:pt x="0" y="0"/>
                  </a:lnTo>
                  <a:close/>
                </a:path>
              </a:pathLst>
            </a:custGeom>
            <a:blipFill rotWithShape="1">
              <a:blip r:embed="rId10">
                <a:alphaModFix/>
              </a:blip>
              <a:stretch>
                <a:fillRect b="0" l="0" r="0" t="0"/>
              </a:stretch>
            </a:blipFill>
            <a:ln>
              <a:noFill/>
            </a:ln>
          </p:spPr>
        </p:sp>
        <p:sp>
          <p:nvSpPr>
            <p:cNvPr id="302" name="Google Shape;302;p7"/>
            <p:cNvSpPr txBox="1"/>
            <p:nvPr/>
          </p:nvSpPr>
          <p:spPr>
            <a:xfrm>
              <a:off x="0" y="3687264"/>
              <a:ext cx="6329362"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Quản lý nhân viên/khách hàng</a:t>
              </a:r>
              <a:endParaRPr b="1" i="0" sz="2400" u="none" cap="none" strike="noStrike">
                <a:solidFill>
                  <a:srgbClr val="FFFFFF"/>
                </a:solidFill>
                <a:latin typeface="Afacad"/>
                <a:ea typeface="Afacad"/>
                <a:cs typeface="Afacad"/>
                <a:sym typeface="Afacad"/>
              </a:endParaRPr>
            </a:p>
          </p:txBody>
        </p:sp>
      </p:grpSp>
      <p:grpSp>
        <p:nvGrpSpPr>
          <p:cNvPr id="303" name="Google Shape;303;p7"/>
          <p:cNvGrpSpPr/>
          <p:nvPr/>
        </p:nvGrpSpPr>
        <p:grpSpPr>
          <a:xfrm>
            <a:off x="7417220" y="5679774"/>
            <a:ext cx="5007830" cy="3894253"/>
            <a:chOff x="295126" y="0"/>
            <a:chExt cx="6677106" cy="5192337"/>
          </a:xfrm>
        </p:grpSpPr>
        <p:sp>
          <p:nvSpPr>
            <p:cNvPr id="304" name="Google Shape;304;p7"/>
            <p:cNvSpPr/>
            <p:nvPr/>
          </p:nvSpPr>
          <p:spPr>
            <a:xfrm>
              <a:off x="295126" y="0"/>
              <a:ext cx="5192337" cy="5192337"/>
            </a:xfrm>
            <a:custGeom>
              <a:rect b="b" l="l" r="r" t="t"/>
              <a:pathLst>
                <a:path extrusionOk="0" h="5192337" w="5192337">
                  <a:moveTo>
                    <a:pt x="0" y="0"/>
                  </a:moveTo>
                  <a:lnTo>
                    <a:pt x="5192337" y="0"/>
                  </a:lnTo>
                  <a:lnTo>
                    <a:pt x="5192337" y="5192337"/>
                  </a:lnTo>
                  <a:lnTo>
                    <a:pt x="0" y="5192337"/>
                  </a:lnTo>
                  <a:lnTo>
                    <a:pt x="0" y="0"/>
                  </a:lnTo>
                  <a:close/>
                </a:path>
              </a:pathLst>
            </a:custGeom>
            <a:blipFill rotWithShape="1">
              <a:blip r:embed="rId8">
                <a:alphaModFix amt="75000"/>
              </a:blip>
              <a:stretch>
                <a:fillRect b="0" l="0" r="0" t="0"/>
              </a:stretch>
            </a:blipFill>
            <a:ln>
              <a:noFill/>
            </a:ln>
          </p:spPr>
        </p:sp>
        <p:sp>
          <p:nvSpPr>
            <p:cNvPr id="305" name="Google Shape;305;p7"/>
            <p:cNvSpPr/>
            <p:nvPr/>
          </p:nvSpPr>
          <p:spPr>
            <a:xfrm>
              <a:off x="1031164" y="1328365"/>
              <a:ext cx="3559128" cy="2548499"/>
            </a:xfrm>
            <a:custGeom>
              <a:rect b="b" l="l" r="r" t="t"/>
              <a:pathLst>
                <a:path extrusionOk="0" h="2548499" w="3559128">
                  <a:moveTo>
                    <a:pt x="0" y="0"/>
                  </a:moveTo>
                  <a:lnTo>
                    <a:pt x="3559128" y="0"/>
                  </a:lnTo>
                  <a:lnTo>
                    <a:pt x="3559128" y="2548499"/>
                  </a:lnTo>
                  <a:lnTo>
                    <a:pt x="0" y="2548499"/>
                  </a:lnTo>
                  <a:lnTo>
                    <a:pt x="0" y="0"/>
                  </a:lnTo>
                  <a:close/>
                </a:path>
              </a:pathLst>
            </a:custGeom>
            <a:blipFill rotWithShape="1">
              <a:blip r:embed="rId11">
                <a:alphaModFix/>
              </a:blip>
              <a:stretch>
                <a:fillRect b="-3329" l="0" r="0" t="-3329"/>
              </a:stretch>
            </a:blipFill>
            <a:ln>
              <a:noFill/>
            </a:ln>
          </p:spPr>
        </p:sp>
        <p:sp>
          <p:nvSpPr>
            <p:cNvPr id="306" name="Google Shape;306;p7"/>
            <p:cNvSpPr txBox="1"/>
            <p:nvPr/>
          </p:nvSpPr>
          <p:spPr>
            <a:xfrm>
              <a:off x="643644" y="4085686"/>
              <a:ext cx="6328588" cy="582931"/>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Quản lý hệ thống POS di động</a:t>
              </a:r>
              <a:endParaRPr b="1" i="0" sz="2400" u="none" cap="none" strike="noStrike">
                <a:solidFill>
                  <a:srgbClr val="FFFFFF"/>
                </a:solidFill>
                <a:latin typeface="Afacad"/>
                <a:ea typeface="Afacad"/>
                <a:cs typeface="Afacad"/>
                <a:sym typeface="Afacad"/>
              </a:endParaRPr>
            </a:p>
          </p:txBody>
        </p:sp>
      </p:grpSp>
      <p:sp>
        <p:nvSpPr>
          <p:cNvPr id="307" name="Google Shape;307;p7"/>
          <p:cNvSpPr txBox="1"/>
          <p:nvPr/>
        </p:nvSpPr>
        <p:spPr>
          <a:xfrm>
            <a:off x="7541069" y="1484429"/>
            <a:ext cx="2878012" cy="97155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i="0" lang="en-US" sz="3000" u="none" cap="none" strike="noStrike">
                <a:solidFill>
                  <a:srgbClr val="F9F4FD"/>
                </a:solidFill>
                <a:latin typeface="Josefin Sans"/>
                <a:ea typeface="Josefin Sans"/>
                <a:cs typeface="Josefin Sans"/>
                <a:sym typeface="Josefin Sans"/>
              </a:rPr>
              <a:t>nổi bật </a:t>
            </a:r>
            <a:endParaRPr b="1" i="0" sz="3000" u="none" cap="none" strike="noStrike">
              <a:solidFill>
                <a:srgbClr val="F9F4FD"/>
              </a:solidFill>
              <a:latin typeface="Josefin Sans"/>
              <a:ea typeface="Josefin Sans"/>
              <a:cs typeface="Josefin Sans"/>
              <a:sym typeface="Josefin Sans"/>
            </a:endParaRPr>
          </a:p>
          <a:p>
            <a:pPr indent="0" lvl="0" marL="0" marR="0" rtl="0" algn="l">
              <a:lnSpc>
                <a:spcPct val="125000"/>
              </a:lnSpc>
              <a:spcBef>
                <a:spcPts val="0"/>
              </a:spcBef>
              <a:spcAft>
                <a:spcPts val="0"/>
              </a:spcAft>
              <a:buNone/>
            </a:pPr>
            <a:r>
              <a:rPr b="1" i="0" lang="en-US" sz="3000" u="none" cap="none" strike="noStrike">
                <a:solidFill>
                  <a:srgbClr val="F9F4FD"/>
                </a:solidFill>
                <a:latin typeface="Josefin Sans"/>
                <a:ea typeface="Josefin Sans"/>
                <a:cs typeface="Josefin Sans"/>
                <a:sym typeface="Josefin Sans"/>
              </a:rPr>
              <a:t>của sản phẩm </a:t>
            </a:r>
            <a:endParaRPr/>
          </a:p>
        </p:txBody>
      </p:sp>
      <p:sp>
        <p:nvSpPr>
          <p:cNvPr id="308" name="Google Shape;308;p7"/>
          <p:cNvSpPr txBox="1"/>
          <p:nvPr/>
        </p:nvSpPr>
        <p:spPr>
          <a:xfrm>
            <a:off x="1134344" y="-261494"/>
            <a:ext cx="3678906" cy="27026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15000" u="none" cap="none" strike="noStrike">
                <a:solidFill>
                  <a:srgbClr val="F9F4FD"/>
                </a:solidFill>
                <a:latin typeface="Poppins Black"/>
                <a:ea typeface="Poppins Black"/>
                <a:cs typeface="Poppins Black"/>
                <a:sym typeface="Poppins Black"/>
              </a:rPr>
              <a:t>04</a:t>
            </a:r>
            <a:endParaRPr b="1" i="0" sz="15000" u="none" cap="none" strike="noStrike">
              <a:solidFill>
                <a:srgbClr val="F9F4FD"/>
              </a:solidFill>
              <a:latin typeface="Poppins Black"/>
              <a:ea typeface="Poppins Black"/>
              <a:cs typeface="Poppins Black"/>
              <a:sym typeface="Poppins Black"/>
            </a:endParaRPr>
          </a:p>
        </p:txBody>
      </p:sp>
      <p:sp>
        <p:nvSpPr>
          <p:cNvPr id="309" name="Google Shape;309;p7"/>
          <p:cNvSpPr txBox="1"/>
          <p:nvPr/>
        </p:nvSpPr>
        <p:spPr>
          <a:xfrm>
            <a:off x="2233276" y="1531013"/>
            <a:ext cx="7284337" cy="1050288"/>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b="1" i="0" lang="en-US" sz="6800" u="none" cap="none" strike="noStrike">
                <a:solidFill>
                  <a:srgbClr val="73FFF7"/>
                </a:solidFill>
                <a:latin typeface="Josefin Sans"/>
                <a:ea typeface="Josefin Sans"/>
                <a:cs typeface="Josefin Sans"/>
                <a:sym typeface="Josefin Sans"/>
              </a:rPr>
              <a:t>TÍNH NĂNG</a:t>
            </a:r>
            <a:endParaRPr/>
          </a:p>
        </p:txBody>
      </p:sp>
      <p:grpSp>
        <p:nvGrpSpPr>
          <p:cNvPr id="310" name="Google Shape;310;p7"/>
          <p:cNvGrpSpPr/>
          <p:nvPr/>
        </p:nvGrpSpPr>
        <p:grpSpPr>
          <a:xfrm>
            <a:off x="13365047" y="5890198"/>
            <a:ext cx="3894253" cy="3894253"/>
            <a:chOff x="0" y="0"/>
            <a:chExt cx="5192337" cy="5192337"/>
          </a:xfrm>
        </p:grpSpPr>
        <p:sp>
          <p:nvSpPr>
            <p:cNvPr id="311" name="Google Shape;311;p7"/>
            <p:cNvSpPr/>
            <p:nvPr/>
          </p:nvSpPr>
          <p:spPr>
            <a:xfrm>
              <a:off x="0" y="0"/>
              <a:ext cx="5192337" cy="5192337"/>
            </a:xfrm>
            <a:custGeom>
              <a:rect b="b" l="l" r="r" t="t"/>
              <a:pathLst>
                <a:path extrusionOk="0" h="5192337" w="5192337">
                  <a:moveTo>
                    <a:pt x="0" y="0"/>
                  </a:moveTo>
                  <a:lnTo>
                    <a:pt x="5192337" y="0"/>
                  </a:lnTo>
                  <a:lnTo>
                    <a:pt x="5192337" y="5192337"/>
                  </a:lnTo>
                  <a:lnTo>
                    <a:pt x="0" y="5192337"/>
                  </a:lnTo>
                  <a:lnTo>
                    <a:pt x="0" y="0"/>
                  </a:lnTo>
                  <a:close/>
                </a:path>
              </a:pathLst>
            </a:custGeom>
            <a:blipFill rotWithShape="1">
              <a:blip r:embed="rId8">
                <a:alphaModFix amt="75000"/>
              </a:blip>
              <a:stretch>
                <a:fillRect b="0" l="0" r="0" t="0"/>
              </a:stretch>
            </a:blipFill>
            <a:ln>
              <a:noFill/>
            </a:ln>
          </p:spPr>
        </p:sp>
        <p:sp>
          <p:nvSpPr>
            <p:cNvPr id="312" name="Google Shape;312;p7"/>
            <p:cNvSpPr/>
            <p:nvPr/>
          </p:nvSpPr>
          <p:spPr>
            <a:xfrm>
              <a:off x="573297" y="1005640"/>
              <a:ext cx="3498910" cy="2549831"/>
            </a:xfrm>
            <a:custGeom>
              <a:rect b="b" l="l" r="r" t="t"/>
              <a:pathLst>
                <a:path extrusionOk="0" h="2549831" w="3498910">
                  <a:moveTo>
                    <a:pt x="0" y="0"/>
                  </a:moveTo>
                  <a:lnTo>
                    <a:pt x="3498910" y="0"/>
                  </a:lnTo>
                  <a:lnTo>
                    <a:pt x="3498910" y="2549831"/>
                  </a:lnTo>
                  <a:lnTo>
                    <a:pt x="0" y="2549831"/>
                  </a:lnTo>
                  <a:lnTo>
                    <a:pt x="0" y="0"/>
                  </a:lnTo>
                  <a:close/>
                </a:path>
              </a:pathLst>
            </a:custGeom>
            <a:blipFill rotWithShape="1">
              <a:blip r:embed="rId12">
                <a:alphaModFix/>
              </a:blip>
              <a:stretch>
                <a:fillRect b="0" l="0" r="0" t="0"/>
              </a:stretch>
            </a:blipFill>
            <a:ln>
              <a:noFill/>
            </a:ln>
          </p:spPr>
        </p:sp>
        <p:sp>
          <p:nvSpPr>
            <p:cNvPr id="313" name="Google Shape;313;p7"/>
            <p:cNvSpPr txBox="1"/>
            <p:nvPr/>
          </p:nvSpPr>
          <p:spPr>
            <a:xfrm>
              <a:off x="250710" y="3857933"/>
              <a:ext cx="4318000" cy="582930"/>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2400" u="none" cap="none" strike="noStrike">
                  <a:solidFill>
                    <a:srgbClr val="FFFFFF"/>
                  </a:solidFill>
                  <a:latin typeface="Afacad"/>
                  <a:ea typeface="Afacad"/>
                  <a:cs typeface="Afacad"/>
                  <a:sym typeface="Afacad"/>
                </a:rPr>
                <a:t>Báo cáo và phân tích</a:t>
              </a:r>
              <a:endParaRPr b="1" i="0" sz="2400" u="none" cap="none" strike="noStrike">
                <a:solidFill>
                  <a:srgbClr val="FFFFFF"/>
                </a:solidFill>
                <a:latin typeface="Afacad"/>
                <a:ea typeface="Afacad"/>
                <a:cs typeface="Afacad"/>
                <a:sym typeface="Afacad"/>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317" name="Shape 317"/>
        <p:cNvGrpSpPr/>
        <p:nvPr/>
      </p:nvGrpSpPr>
      <p:grpSpPr>
        <a:xfrm>
          <a:off x="0" y="0"/>
          <a:ext cx="0" cy="0"/>
          <a:chOff x="0" y="0"/>
          <a:chExt cx="0" cy="0"/>
        </a:xfrm>
      </p:grpSpPr>
      <p:grpSp>
        <p:nvGrpSpPr>
          <p:cNvPr id="318" name="Google Shape;318;p8"/>
          <p:cNvGrpSpPr/>
          <p:nvPr/>
        </p:nvGrpSpPr>
        <p:grpSpPr>
          <a:xfrm>
            <a:off x="0" y="3238798"/>
            <a:ext cx="18288000" cy="3447752"/>
            <a:chOff x="0" y="-95250"/>
            <a:chExt cx="4816593" cy="908050"/>
          </a:xfrm>
        </p:grpSpPr>
        <p:sp>
          <p:nvSpPr>
            <p:cNvPr id="319" name="Google Shape;319;p8"/>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gradFill>
              <a:gsLst>
                <a:gs pos="0">
                  <a:srgbClr val="152855">
                    <a:alpha val="28627"/>
                  </a:srgbClr>
                </a:gs>
                <a:gs pos="100000">
                  <a:srgbClr val="B85CBC">
                    <a:alpha val="28627"/>
                  </a:srgbClr>
                </a:gs>
              </a:gsLst>
              <a:lin ang="0" scaled="0"/>
            </a:gradFill>
            <a:ln>
              <a:noFill/>
            </a:ln>
          </p:spPr>
        </p:sp>
        <p:sp>
          <p:nvSpPr>
            <p:cNvPr id="320" name="Google Shape;320;p8"/>
            <p:cNvSpPr txBox="1"/>
            <p:nvPr/>
          </p:nvSpPr>
          <p:spPr>
            <a:xfrm>
              <a:off x="0" y="-95250"/>
              <a:ext cx="4816593" cy="908050"/>
            </a:xfrm>
            <a:prstGeom prst="rect">
              <a:avLst/>
            </a:prstGeom>
            <a:noFill/>
            <a:ln>
              <a:noFill/>
            </a:ln>
          </p:spPr>
          <p:txBody>
            <a:bodyPr anchorCtr="0" anchor="ctr" bIns="50800" lIns="50800" spcFirstLastPara="1" rIns="50800" wrap="square" tIns="50800">
              <a:noAutofit/>
            </a:bodyPr>
            <a:lstStyle/>
            <a:p>
              <a:pPr indent="0" lvl="0" marL="0" marR="0" rtl="0" algn="ctr">
                <a:lnSpc>
                  <a:spcPct val="2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21" name="Google Shape;321;p8"/>
          <p:cNvSpPr/>
          <p:nvPr/>
        </p:nvSpPr>
        <p:spPr>
          <a:xfrm>
            <a:off x="11428017" y="-532658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322" name="Google Shape;322;p8"/>
          <p:cNvSpPr/>
          <p:nvPr/>
        </p:nvSpPr>
        <p:spPr>
          <a:xfrm>
            <a:off x="-2209321" y="4122887"/>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3">
              <a:alphaModFix amt="75000"/>
            </a:blip>
            <a:stretch>
              <a:fillRect b="0" l="0" r="0" t="0"/>
            </a:stretch>
          </a:blipFill>
          <a:ln>
            <a:noFill/>
          </a:ln>
        </p:spPr>
      </p:sp>
      <p:grpSp>
        <p:nvGrpSpPr>
          <p:cNvPr id="323" name="Google Shape;323;p8"/>
          <p:cNvGrpSpPr/>
          <p:nvPr/>
        </p:nvGrpSpPr>
        <p:grpSpPr>
          <a:xfrm>
            <a:off x="14191754" y="393266"/>
            <a:ext cx="3399560" cy="838094"/>
            <a:chOff x="0" y="0"/>
            <a:chExt cx="4532746" cy="1117460"/>
          </a:xfrm>
        </p:grpSpPr>
        <p:sp>
          <p:nvSpPr>
            <p:cNvPr id="324" name="Google Shape;324;p8"/>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4">
                <a:alphaModFix/>
              </a:blip>
              <a:stretch>
                <a:fillRect b="0" l="0" r="0" t="0"/>
              </a:stretch>
            </a:blipFill>
            <a:ln>
              <a:noFill/>
            </a:ln>
          </p:spPr>
        </p:sp>
        <p:sp>
          <p:nvSpPr>
            <p:cNvPr id="325" name="Google Shape;325;p8"/>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
        <p:nvSpPr>
          <p:cNvPr id="326" name="Google Shape;326;p8"/>
          <p:cNvSpPr/>
          <p:nvPr/>
        </p:nvSpPr>
        <p:spPr>
          <a:xfrm rot="5585196">
            <a:off x="-8523306" y="1859926"/>
            <a:ext cx="11749905" cy="12051184"/>
          </a:xfrm>
          <a:custGeom>
            <a:rect b="b" l="l" r="r" t="t"/>
            <a:pathLst>
              <a:path extrusionOk="0" h="12051184" w="11749905">
                <a:moveTo>
                  <a:pt x="0" y="0"/>
                </a:moveTo>
                <a:lnTo>
                  <a:pt x="11749904" y="0"/>
                </a:lnTo>
                <a:lnTo>
                  <a:pt x="11749904" y="12051185"/>
                </a:lnTo>
                <a:lnTo>
                  <a:pt x="0" y="12051185"/>
                </a:lnTo>
                <a:lnTo>
                  <a:pt x="0" y="0"/>
                </a:lnTo>
                <a:close/>
              </a:path>
            </a:pathLst>
          </a:custGeom>
          <a:blipFill rotWithShape="1">
            <a:blip r:embed="rId5">
              <a:alphaModFix amt="82000"/>
            </a:blip>
            <a:stretch>
              <a:fillRect b="0" l="0" r="0" t="0"/>
            </a:stretch>
          </a:blipFill>
          <a:ln>
            <a:noFill/>
          </a:ln>
        </p:spPr>
      </p:sp>
      <p:sp>
        <p:nvSpPr>
          <p:cNvPr id="327" name="Google Shape;327;p8"/>
          <p:cNvSpPr txBox="1"/>
          <p:nvPr/>
        </p:nvSpPr>
        <p:spPr>
          <a:xfrm>
            <a:off x="5810656" y="5143500"/>
            <a:ext cx="6855723" cy="913712"/>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5000" u="none" cap="none" strike="noStrike">
                <a:solidFill>
                  <a:srgbClr val="F9F4FD"/>
                </a:solidFill>
                <a:latin typeface="Josefin Sans"/>
                <a:ea typeface="Josefin Sans"/>
                <a:cs typeface="Josefin Sans"/>
                <a:sym typeface="Josefin Sans"/>
              </a:rPr>
              <a:t>QUẢN LÍ BÁN HÀNG</a:t>
            </a:r>
            <a:endParaRPr/>
          </a:p>
        </p:txBody>
      </p:sp>
      <p:sp>
        <p:nvSpPr>
          <p:cNvPr id="328" name="Google Shape;328;p8"/>
          <p:cNvSpPr txBox="1"/>
          <p:nvPr/>
        </p:nvSpPr>
        <p:spPr>
          <a:xfrm>
            <a:off x="6567011" y="4329838"/>
            <a:ext cx="5156679" cy="5847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i="0" lang="en-US" sz="3200" u="none" cap="none" strike="noStrike">
                <a:solidFill>
                  <a:srgbClr val="FFB0DD"/>
                </a:solidFill>
                <a:latin typeface="Afacad"/>
                <a:ea typeface="Afacad"/>
                <a:cs typeface="Afacad"/>
                <a:sym typeface="Afacad"/>
              </a:rPr>
              <a:t>Giá trị sản phẩm của ATC</a:t>
            </a:r>
            <a:endParaRPr b="1" i="0" sz="3200" u="none" cap="none" strike="noStrike">
              <a:solidFill>
                <a:srgbClr val="FFB0DD"/>
              </a:solidFill>
              <a:latin typeface="Afacad"/>
              <a:ea typeface="Afacad"/>
              <a:cs typeface="Afacad"/>
              <a:sym typeface="Afacad"/>
            </a:endParaRPr>
          </a:p>
        </p:txBody>
      </p:sp>
      <p:sp>
        <p:nvSpPr>
          <p:cNvPr id="329" name="Google Shape;329;p8"/>
          <p:cNvSpPr/>
          <p:nvPr/>
        </p:nvSpPr>
        <p:spPr>
          <a:xfrm>
            <a:off x="10977690" y="-3066545"/>
            <a:ext cx="5595005" cy="5595005"/>
          </a:xfrm>
          <a:custGeom>
            <a:rect b="b" l="l" r="r" t="t"/>
            <a:pathLst>
              <a:path extrusionOk="0" h="5595005" w="5595005">
                <a:moveTo>
                  <a:pt x="0" y="0"/>
                </a:moveTo>
                <a:lnTo>
                  <a:pt x="5595005" y="0"/>
                </a:lnTo>
                <a:lnTo>
                  <a:pt x="5595005" y="5595005"/>
                </a:lnTo>
                <a:lnTo>
                  <a:pt x="0" y="5595005"/>
                </a:lnTo>
                <a:lnTo>
                  <a:pt x="0" y="0"/>
                </a:lnTo>
                <a:close/>
              </a:path>
            </a:pathLst>
          </a:custGeom>
          <a:blipFill rotWithShape="1">
            <a:blip r:embed="rId6">
              <a:alphaModFix amt="84000"/>
            </a:blip>
            <a:stretch>
              <a:fillRect b="0" l="0" r="0" t="0"/>
            </a:stretch>
          </a:blipFill>
          <a:ln>
            <a:noFill/>
          </a:ln>
        </p:spPr>
      </p:sp>
      <p:grpSp>
        <p:nvGrpSpPr>
          <p:cNvPr id="330" name="Google Shape;330;p8"/>
          <p:cNvGrpSpPr/>
          <p:nvPr/>
        </p:nvGrpSpPr>
        <p:grpSpPr>
          <a:xfrm rot="5400000">
            <a:off x="12972732" y="6340415"/>
            <a:ext cx="1604923" cy="3090207"/>
            <a:chOff x="0" y="0"/>
            <a:chExt cx="2139896" cy="4120276"/>
          </a:xfrm>
        </p:grpSpPr>
        <p:sp>
          <p:nvSpPr>
            <p:cNvPr id="331" name="Google Shape;331;p8"/>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332" name="Google Shape;332;p8"/>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333" name="Google Shape;333;p8"/>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grpSp>
        <p:nvGrpSpPr>
          <p:cNvPr id="334" name="Google Shape;334;p8"/>
          <p:cNvGrpSpPr/>
          <p:nvPr/>
        </p:nvGrpSpPr>
        <p:grpSpPr>
          <a:xfrm rot="5400000">
            <a:off x="4181347" y="488719"/>
            <a:ext cx="1604923" cy="3090207"/>
            <a:chOff x="0" y="0"/>
            <a:chExt cx="2139896" cy="4120276"/>
          </a:xfrm>
        </p:grpSpPr>
        <p:sp>
          <p:nvSpPr>
            <p:cNvPr id="335" name="Google Shape;335;p8"/>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336" name="Google Shape;336;p8"/>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337" name="Google Shape;337;p8"/>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341" name="Shape 341"/>
        <p:cNvGrpSpPr/>
        <p:nvPr/>
      </p:nvGrpSpPr>
      <p:grpSpPr>
        <a:xfrm>
          <a:off x="0" y="0"/>
          <a:ext cx="0" cy="0"/>
          <a:chOff x="0" y="0"/>
          <a:chExt cx="0" cy="0"/>
        </a:xfrm>
      </p:grpSpPr>
      <p:sp>
        <p:nvSpPr>
          <p:cNvPr id="342" name="Google Shape;342;p9"/>
          <p:cNvSpPr/>
          <p:nvPr/>
        </p:nvSpPr>
        <p:spPr>
          <a:xfrm>
            <a:off x="-3276600" y="560989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3">
              <a:alphaModFix amt="75000"/>
            </a:blip>
            <a:stretch>
              <a:fillRect b="0" l="0" r="0" t="0"/>
            </a:stretch>
          </a:blipFill>
          <a:ln>
            <a:noFill/>
          </a:ln>
        </p:spPr>
      </p:sp>
      <p:sp>
        <p:nvSpPr>
          <p:cNvPr id="343" name="Google Shape;343;p9"/>
          <p:cNvSpPr/>
          <p:nvPr/>
        </p:nvSpPr>
        <p:spPr>
          <a:xfrm>
            <a:off x="-3785877" y="5823483"/>
            <a:ext cx="8927035" cy="8927035"/>
          </a:xfrm>
          <a:custGeom>
            <a:rect b="b" l="l" r="r" t="t"/>
            <a:pathLst>
              <a:path extrusionOk="0" h="8927035" w="8927035">
                <a:moveTo>
                  <a:pt x="0" y="0"/>
                </a:moveTo>
                <a:lnTo>
                  <a:pt x="8927034" y="0"/>
                </a:lnTo>
                <a:lnTo>
                  <a:pt x="8927034" y="8927034"/>
                </a:lnTo>
                <a:lnTo>
                  <a:pt x="0" y="8927034"/>
                </a:lnTo>
                <a:lnTo>
                  <a:pt x="0" y="0"/>
                </a:lnTo>
                <a:close/>
              </a:path>
            </a:pathLst>
          </a:custGeom>
          <a:blipFill rotWithShape="1">
            <a:blip r:embed="rId4">
              <a:alphaModFix amt="75000"/>
            </a:blip>
            <a:stretch>
              <a:fillRect b="0" l="0" r="0" t="0"/>
            </a:stretch>
          </a:blipFill>
          <a:ln>
            <a:noFill/>
          </a:ln>
        </p:spPr>
      </p:sp>
      <p:sp>
        <p:nvSpPr>
          <p:cNvPr id="344" name="Google Shape;344;p9"/>
          <p:cNvSpPr/>
          <p:nvPr/>
        </p:nvSpPr>
        <p:spPr>
          <a:xfrm>
            <a:off x="-991438" y="7992375"/>
            <a:ext cx="4245384" cy="4245384"/>
          </a:xfrm>
          <a:custGeom>
            <a:rect b="b" l="l" r="r" t="t"/>
            <a:pathLst>
              <a:path extrusionOk="0" h="4245384" w="4245384">
                <a:moveTo>
                  <a:pt x="0" y="0"/>
                </a:moveTo>
                <a:lnTo>
                  <a:pt x="4245384" y="0"/>
                </a:lnTo>
                <a:lnTo>
                  <a:pt x="4245384" y="4245384"/>
                </a:lnTo>
                <a:lnTo>
                  <a:pt x="0" y="4245384"/>
                </a:lnTo>
                <a:lnTo>
                  <a:pt x="0" y="0"/>
                </a:lnTo>
                <a:close/>
              </a:path>
            </a:pathLst>
          </a:custGeom>
          <a:blipFill rotWithShape="1">
            <a:blip r:embed="rId5">
              <a:alphaModFix amt="84000"/>
            </a:blip>
            <a:stretch>
              <a:fillRect b="0" l="0" r="0" t="0"/>
            </a:stretch>
          </a:blipFill>
          <a:ln>
            <a:noFill/>
          </a:ln>
        </p:spPr>
      </p:sp>
      <p:sp>
        <p:nvSpPr>
          <p:cNvPr id="345" name="Google Shape;345;p9"/>
          <p:cNvSpPr/>
          <p:nvPr/>
        </p:nvSpPr>
        <p:spPr>
          <a:xfrm>
            <a:off x="14092155" y="-343994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4">
              <a:alphaModFix amt="75000"/>
            </a:blip>
            <a:stretch>
              <a:fillRect b="0" l="0" r="0" t="0"/>
            </a:stretch>
          </a:blipFill>
          <a:ln>
            <a:noFill/>
          </a:ln>
        </p:spPr>
      </p:sp>
      <p:sp>
        <p:nvSpPr>
          <p:cNvPr id="346" name="Google Shape;346;p9"/>
          <p:cNvSpPr/>
          <p:nvPr/>
        </p:nvSpPr>
        <p:spPr>
          <a:xfrm>
            <a:off x="11268598" y="-2998280"/>
            <a:ext cx="5304213" cy="5304213"/>
          </a:xfrm>
          <a:custGeom>
            <a:rect b="b" l="l" r="r" t="t"/>
            <a:pathLst>
              <a:path extrusionOk="0" h="5304213" w="5304213">
                <a:moveTo>
                  <a:pt x="0" y="0"/>
                </a:moveTo>
                <a:lnTo>
                  <a:pt x="5304214" y="0"/>
                </a:lnTo>
                <a:lnTo>
                  <a:pt x="5304214" y="5304213"/>
                </a:lnTo>
                <a:lnTo>
                  <a:pt x="0" y="5304213"/>
                </a:lnTo>
                <a:lnTo>
                  <a:pt x="0" y="0"/>
                </a:lnTo>
                <a:close/>
              </a:path>
            </a:pathLst>
          </a:custGeom>
          <a:blipFill rotWithShape="1">
            <a:blip r:embed="rId6">
              <a:alphaModFix amt="75000"/>
            </a:blip>
            <a:stretch>
              <a:fillRect b="0" l="0" r="0" t="0"/>
            </a:stretch>
          </a:blipFill>
          <a:ln>
            <a:noFill/>
          </a:ln>
        </p:spPr>
      </p:sp>
      <p:sp>
        <p:nvSpPr>
          <p:cNvPr id="347" name="Google Shape;347;p9"/>
          <p:cNvSpPr/>
          <p:nvPr/>
        </p:nvSpPr>
        <p:spPr>
          <a:xfrm>
            <a:off x="12272729" y="-5091437"/>
            <a:ext cx="7397370" cy="7397370"/>
          </a:xfrm>
          <a:custGeom>
            <a:rect b="b" l="l" r="r" t="t"/>
            <a:pathLst>
              <a:path extrusionOk="0" h="7397370" w="7397370">
                <a:moveTo>
                  <a:pt x="0" y="0"/>
                </a:moveTo>
                <a:lnTo>
                  <a:pt x="7397370" y="0"/>
                </a:lnTo>
                <a:lnTo>
                  <a:pt x="7397370" y="7397370"/>
                </a:lnTo>
                <a:lnTo>
                  <a:pt x="0" y="7397370"/>
                </a:lnTo>
                <a:lnTo>
                  <a:pt x="0" y="0"/>
                </a:lnTo>
                <a:close/>
              </a:path>
            </a:pathLst>
          </a:custGeom>
          <a:blipFill rotWithShape="1">
            <a:blip r:embed="rId5">
              <a:alphaModFix amt="84000"/>
            </a:blip>
            <a:stretch>
              <a:fillRect b="0" l="0" r="0" t="0"/>
            </a:stretch>
          </a:blipFill>
          <a:ln>
            <a:noFill/>
          </a:ln>
        </p:spPr>
      </p:sp>
      <p:sp>
        <p:nvSpPr>
          <p:cNvPr id="348" name="Google Shape;348;p9"/>
          <p:cNvSpPr/>
          <p:nvPr/>
        </p:nvSpPr>
        <p:spPr>
          <a:xfrm>
            <a:off x="3009428" y="1124357"/>
            <a:ext cx="489036" cy="471105"/>
          </a:xfrm>
          <a:custGeom>
            <a:rect b="b" l="l" r="r" t="t"/>
            <a:pathLst>
              <a:path extrusionOk="0" h="471105" w="489036">
                <a:moveTo>
                  <a:pt x="0" y="0"/>
                </a:moveTo>
                <a:lnTo>
                  <a:pt x="489036" y="0"/>
                </a:lnTo>
                <a:lnTo>
                  <a:pt x="489036" y="471105"/>
                </a:lnTo>
                <a:lnTo>
                  <a:pt x="0" y="471105"/>
                </a:lnTo>
                <a:lnTo>
                  <a:pt x="0" y="0"/>
                </a:lnTo>
                <a:close/>
              </a:path>
            </a:pathLst>
          </a:custGeom>
          <a:blipFill rotWithShape="1">
            <a:blip r:embed="rId7">
              <a:alphaModFix/>
            </a:blip>
            <a:stretch>
              <a:fillRect b="0" l="0" r="0" t="0"/>
            </a:stretch>
          </a:blipFill>
          <a:ln>
            <a:noFill/>
          </a:ln>
        </p:spPr>
      </p:sp>
      <p:sp>
        <p:nvSpPr>
          <p:cNvPr id="349" name="Google Shape;349;p9"/>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350" name="Google Shape;350;p9"/>
          <p:cNvSpPr/>
          <p:nvPr/>
        </p:nvSpPr>
        <p:spPr>
          <a:xfrm flipH="1">
            <a:off x="740313" y="6183417"/>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cxnSp>
        <p:nvCxnSpPr>
          <p:cNvPr id="351" name="Google Shape;351;p9"/>
          <p:cNvCxnSpPr/>
          <p:nvPr/>
        </p:nvCxnSpPr>
        <p:spPr>
          <a:xfrm rot="10800000">
            <a:off x="9795961" y="5128010"/>
            <a:ext cx="7463339" cy="0"/>
          </a:xfrm>
          <a:prstGeom prst="straightConnector1">
            <a:avLst/>
          </a:prstGeom>
          <a:noFill/>
          <a:ln cap="rnd" cmpd="sng" w="38100">
            <a:solidFill>
              <a:srgbClr val="152855"/>
            </a:solidFill>
            <a:prstDash val="solid"/>
            <a:round/>
            <a:headEnd len="sm" w="sm" type="none"/>
            <a:tailEnd len="sm" w="sm" type="none"/>
          </a:ln>
        </p:spPr>
      </p:cxnSp>
      <p:sp>
        <p:nvSpPr>
          <p:cNvPr id="352" name="Google Shape;352;p9"/>
          <p:cNvSpPr/>
          <p:nvPr/>
        </p:nvSpPr>
        <p:spPr>
          <a:xfrm>
            <a:off x="883057" y="439841"/>
            <a:ext cx="9454614" cy="5561538"/>
          </a:xfrm>
          <a:custGeom>
            <a:rect b="b" l="l" r="r" t="t"/>
            <a:pathLst>
              <a:path extrusionOk="0" h="5561538" w="9454614">
                <a:moveTo>
                  <a:pt x="0" y="0"/>
                </a:moveTo>
                <a:lnTo>
                  <a:pt x="9454614" y="0"/>
                </a:lnTo>
                <a:lnTo>
                  <a:pt x="9454614" y="5561538"/>
                </a:lnTo>
                <a:lnTo>
                  <a:pt x="0" y="5561538"/>
                </a:lnTo>
                <a:lnTo>
                  <a:pt x="0" y="0"/>
                </a:lnTo>
                <a:close/>
              </a:path>
            </a:pathLst>
          </a:custGeom>
          <a:blipFill rotWithShape="1">
            <a:blip r:embed="rId9">
              <a:alphaModFix/>
            </a:blip>
            <a:stretch>
              <a:fillRect b="0" l="0" r="0" t="0"/>
            </a:stretch>
          </a:blipFill>
          <a:ln>
            <a:noFill/>
          </a:ln>
        </p:spPr>
      </p:sp>
      <p:sp>
        <p:nvSpPr>
          <p:cNvPr id="353" name="Google Shape;353;p9"/>
          <p:cNvSpPr txBox="1"/>
          <p:nvPr/>
        </p:nvSpPr>
        <p:spPr>
          <a:xfrm>
            <a:off x="9795961" y="3940676"/>
            <a:ext cx="7658809"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4800" u="none" cap="none" strike="noStrike">
                <a:solidFill>
                  <a:srgbClr val="F9F4FD"/>
                </a:solidFill>
                <a:latin typeface="Josefin Sans"/>
                <a:ea typeface="Josefin Sans"/>
                <a:cs typeface="Josefin Sans"/>
                <a:sym typeface="Josefin Sans"/>
              </a:rPr>
              <a:t>Tạo và quản lý đơn hàng</a:t>
            </a:r>
            <a:endParaRPr b="1" i="0" sz="4800" u="none" cap="none" strike="noStrike">
              <a:solidFill>
                <a:srgbClr val="F9F4FD"/>
              </a:solidFill>
              <a:latin typeface="Josefin Sans"/>
              <a:ea typeface="Josefin Sans"/>
              <a:cs typeface="Josefin Sans"/>
              <a:sym typeface="Josefin Sans"/>
            </a:endParaRPr>
          </a:p>
        </p:txBody>
      </p:sp>
      <p:sp>
        <p:nvSpPr>
          <p:cNvPr id="354" name="Google Shape;354;p9"/>
          <p:cNvSpPr txBox="1"/>
          <p:nvPr/>
        </p:nvSpPr>
        <p:spPr>
          <a:xfrm>
            <a:off x="9795961" y="5323374"/>
            <a:ext cx="7463339" cy="4050468"/>
          </a:xfrm>
          <a:prstGeom prst="rect">
            <a:avLst/>
          </a:prstGeom>
          <a:noFill/>
          <a:ln>
            <a:noFill/>
          </a:ln>
        </p:spPr>
        <p:txBody>
          <a:bodyPr anchorCtr="0" anchor="t" bIns="0" lIns="0" spcFirstLastPara="1" rIns="0" wrap="square" tIns="0">
            <a:spAutoFit/>
          </a:bodyPr>
          <a:lstStyle/>
          <a:p>
            <a:pPr indent="0" lvl="0" marL="0" marR="0" rtl="0" algn="just">
              <a:lnSpc>
                <a:spcPct val="108312"/>
              </a:lnSpc>
              <a:spcBef>
                <a:spcPts val="0"/>
              </a:spcBef>
              <a:spcAft>
                <a:spcPts val="0"/>
              </a:spcAft>
              <a:buNone/>
            </a:pPr>
            <a:r>
              <a:rPr b="0" i="0" lang="en-US" sz="3200" u="none" cap="none" strike="noStrike">
                <a:solidFill>
                  <a:srgbClr val="F9F4FD"/>
                </a:solidFill>
                <a:latin typeface="Afacad"/>
                <a:ea typeface="Afacad"/>
                <a:cs typeface="Afacad"/>
                <a:sym typeface="Afacad"/>
              </a:rPr>
              <a:t>Tính năng tạo đơn hàng trong hệ thống POS (Point of Sale) của nhà hàng mang lại nhiều lợi ích quan trọng, hỗ trợ nhiều loại hình nhà hàng:</a:t>
            </a:r>
            <a:endParaRPr/>
          </a:p>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Tạo đơn dùng bữa tại nhà hàng</a:t>
            </a:r>
            <a:endParaRPr b="0" i="0" sz="3200" u="none" cap="none" strike="noStrike">
              <a:solidFill>
                <a:srgbClr val="F9F4FD"/>
              </a:solidFill>
              <a:latin typeface="Afacad"/>
              <a:ea typeface="Afacad"/>
              <a:cs typeface="Afacad"/>
              <a:sym typeface="Afacad"/>
            </a:endParaRPr>
          </a:p>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Tạo đơn cho mô hình quán ăn nhanh</a:t>
            </a:r>
            <a:endParaRPr b="0" i="0" sz="3200" u="none" cap="none" strike="noStrike">
              <a:solidFill>
                <a:srgbClr val="F9F4FD"/>
              </a:solidFill>
              <a:latin typeface="Afacad"/>
              <a:ea typeface="Afacad"/>
              <a:cs typeface="Afacad"/>
              <a:sym typeface="Afacad"/>
            </a:endParaRPr>
          </a:p>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Tùy chỉnh và linh hoạt: nhân viên có thể tùy chỉnh thứ tự, thêm hoặc loại bỏ các thành phần, ghi chú cho món ăn</a:t>
            </a:r>
            <a:endParaRPr b="0" i="0" sz="3200" u="none" cap="none" strike="noStrike">
              <a:solidFill>
                <a:srgbClr val="F9F4FD"/>
              </a:solidFill>
              <a:latin typeface="Afacad"/>
              <a:ea typeface="Afacad"/>
              <a:cs typeface="Afacad"/>
              <a:sym typeface="Afacad"/>
            </a:endParaRPr>
          </a:p>
        </p:txBody>
      </p:sp>
      <p:grpSp>
        <p:nvGrpSpPr>
          <p:cNvPr id="355" name="Google Shape;355;p9"/>
          <p:cNvGrpSpPr/>
          <p:nvPr/>
        </p:nvGrpSpPr>
        <p:grpSpPr>
          <a:xfrm>
            <a:off x="13859740" y="439841"/>
            <a:ext cx="3399560" cy="838094"/>
            <a:chOff x="0" y="0"/>
            <a:chExt cx="4532746" cy="1117460"/>
          </a:xfrm>
        </p:grpSpPr>
        <p:sp>
          <p:nvSpPr>
            <p:cNvPr id="356" name="Google Shape;356;p9"/>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357" name="Google Shape;357;p9"/>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361" name="Shape 361"/>
        <p:cNvGrpSpPr/>
        <p:nvPr/>
      </p:nvGrpSpPr>
      <p:grpSpPr>
        <a:xfrm>
          <a:off x="0" y="0"/>
          <a:ext cx="0" cy="0"/>
          <a:chOff x="0" y="0"/>
          <a:chExt cx="0" cy="0"/>
        </a:xfrm>
      </p:grpSpPr>
      <p:sp>
        <p:nvSpPr>
          <p:cNvPr id="362" name="Google Shape;362;p10"/>
          <p:cNvSpPr/>
          <p:nvPr/>
        </p:nvSpPr>
        <p:spPr>
          <a:xfrm rot="10800000">
            <a:off x="13010863" y="6167454"/>
            <a:ext cx="10554274" cy="10554274"/>
          </a:xfrm>
          <a:custGeom>
            <a:rect b="b" l="l" r="r" t="t"/>
            <a:pathLst>
              <a:path extrusionOk="0" h="10554274" w="10554274">
                <a:moveTo>
                  <a:pt x="0" y="0"/>
                </a:moveTo>
                <a:lnTo>
                  <a:pt x="10554274" y="0"/>
                </a:lnTo>
                <a:lnTo>
                  <a:pt x="10554274" y="10554274"/>
                </a:lnTo>
                <a:lnTo>
                  <a:pt x="0" y="10554274"/>
                </a:lnTo>
                <a:lnTo>
                  <a:pt x="0" y="0"/>
                </a:lnTo>
                <a:close/>
              </a:path>
            </a:pathLst>
          </a:custGeom>
          <a:blipFill rotWithShape="1">
            <a:blip r:embed="rId3">
              <a:alphaModFix amt="75000"/>
            </a:blip>
            <a:stretch>
              <a:fillRect b="0" l="0" r="0" t="0"/>
            </a:stretch>
          </a:blipFill>
          <a:ln>
            <a:noFill/>
          </a:ln>
        </p:spPr>
      </p:sp>
      <p:sp>
        <p:nvSpPr>
          <p:cNvPr id="363" name="Google Shape;363;p10"/>
          <p:cNvSpPr/>
          <p:nvPr/>
        </p:nvSpPr>
        <p:spPr>
          <a:xfrm rot="10800000">
            <a:off x="16204244" y="8397704"/>
            <a:ext cx="4094431" cy="4199416"/>
          </a:xfrm>
          <a:custGeom>
            <a:rect b="b" l="l" r="r" t="t"/>
            <a:pathLst>
              <a:path extrusionOk="0" h="4199416" w="4094431">
                <a:moveTo>
                  <a:pt x="0" y="0"/>
                </a:moveTo>
                <a:lnTo>
                  <a:pt x="4094430" y="0"/>
                </a:lnTo>
                <a:lnTo>
                  <a:pt x="4094430" y="4199416"/>
                </a:lnTo>
                <a:lnTo>
                  <a:pt x="0" y="4199416"/>
                </a:lnTo>
                <a:lnTo>
                  <a:pt x="0" y="0"/>
                </a:lnTo>
                <a:close/>
              </a:path>
            </a:pathLst>
          </a:custGeom>
          <a:blipFill rotWithShape="1">
            <a:blip r:embed="rId4">
              <a:alphaModFix/>
            </a:blip>
            <a:stretch>
              <a:fillRect b="0" l="0" r="0" t="0"/>
            </a:stretch>
          </a:blipFill>
          <a:ln>
            <a:noFill/>
          </a:ln>
        </p:spPr>
      </p:sp>
      <p:sp>
        <p:nvSpPr>
          <p:cNvPr id="364" name="Google Shape;364;p10"/>
          <p:cNvSpPr/>
          <p:nvPr/>
        </p:nvSpPr>
        <p:spPr>
          <a:xfrm rot="10800000">
            <a:off x="15982777" y="8724900"/>
            <a:ext cx="4595448" cy="4595448"/>
          </a:xfrm>
          <a:custGeom>
            <a:rect b="b" l="l" r="r" t="t"/>
            <a:pathLst>
              <a:path extrusionOk="0" h="4595448" w="4595448">
                <a:moveTo>
                  <a:pt x="0" y="0"/>
                </a:moveTo>
                <a:lnTo>
                  <a:pt x="4595447" y="0"/>
                </a:lnTo>
                <a:lnTo>
                  <a:pt x="4595447" y="4595448"/>
                </a:lnTo>
                <a:lnTo>
                  <a:pt x="0" y="4595448"/>
                </a:lnTo>
                <a:lnTo>
                  <a:pt x="0" y="0"/>
                </a:lnTo>
                <a:close/>
              </a:path>
            </a:pathLst>
          </a:custGeom>
          <a:blipFill rotWithShape="1">
            <a:blip r:embed="rId5">
              <a:alphaModFix amt="75000"/>
            </a:blip>
            <a:stretch>
              <a:fillRect b="0" l="0" r="0" t="0"/>
            </a:stretch>
          </a:blipFill>
          <a:ln>
            <a:noFill/>
          </a:ln>
        </p:spPr>
      </p:sp>
      <p:sp>
        <p:nvSpPr>
          <p:cNvPr id="365" name="Google Shape;365;p10"/>
          <p:cNvSpPr/>
          <p:nvPr/>
        </p:nvSpPr>
        <p:spPr>
          <a:xfrm rot="10800000">
            <a:off x="0" y="-940115"/>
            <a:ext cx="9867150" cy="9867150"/>
          </a:xfrm>
          <a:custGeom>
            <a:rect b="b" l="l" r="r" t="t"/>
            <a:pathLst>
              <a:path extrusionOk="0" h="9867150" w="9867150">
                <a:moveTo>
                  <a:pt x="0" y="0"/>
                </a:moveTo>
                <a:lnTo>
                  <a:pt x="9867150" y="0"/>
                </a:lnTo>
                <a:lnTo>
                  <a:pt x="9867150" y="9867150"/>
                </a:lnTo>
                <a:lnTo>
                  <a:pt x="0" y="9867150"/>
                </a:lnTo>
                <a:lnTo>
                  <a:pt x="0" y="0"/>
                </a:lnTo>
                <a:close/>
              </a:path>
            </a:pathLst>
          </a:custGeom>
          <a:blipFill rotWithShape="1">
            <a:blip r:embed="rId6">
              <a:alphaModFix amt="75000"/>
            </a:blip>
            <a:stretch>
              <a:fillRect b="0" l="0" r="0" t="0"/>
            </a:stretch>
          </a:blipFill>
          <a:ln>
            <a:noFill/>
          </a:ln>
        </p:spPr>
      </p:sp>
      <p:sp>
        <p:nvSpPr>
          <p:cNvPr id="366" name="Google Shape;366;p10"/>
          <p:cNvSpPr/>
          <p:nvPr/>
        </p:nvSpPr>
        <p:spPr>
          <a:xfrm rot="10800000">
            <a:off x="15244113" y="8533481"/>
            <a:ext cx="4470596" cy="4470596"/>
          </a:xfrm>
          <a:custGeom>
            <a:rect b="b" l="l" r="r" t="t"/>
            <a:pathLst>
              <a:path extrusionOk="0" h="4470596" w="4470596">
                <a:moveTo>
                  <a:pt x="0" y="0"/>
                </a:moveTo>
                <a:lnTo>
                  <a:pt x="4470596" y="0"/>
                </a:lnTo>
                <a:lnTo>
                  <a:pt x="4470596" y="4470597"/>
                </a:lnTo>
                <a:lnTo>
                  <a:pt x="0" y="4470597"/>
                </a:lnTo>
                <a:lnTo>
                  <a:pt x="0" y="0"/>
                </a:lnTo>
                <a:close/>
              </a:path>
            </a:pathLst>
          </a:custGeom>
          <a:blipFill rotWithShape="1">
            <a:blip r:embed="rId7">
              <a:alphaModFix amt="84000"/>
            </a:blip>
            <a:stretch>
              <a:fillRect b="0" l="0" r="0" t="0"/>
            </a:stretch>
          </a:blipFill>
          <a:ln>
            <a:noFill/>
          </a:ln>
        </p:spPr>
      </p:sp>
      <p:sp>
        <p:nvSpPr>
          <p:cNvPr id="367" name="Google Shape;367;p10"/>
          <p:cNvSpPr/>
          <p:nvPr/>
        </p:nvSpPr>
        <p:spPr>
          <a:xfrm rot="10800000">
            <a:off x="-72545" y="1686118"/>
            <a:ext cx="10696185" cy="10696185"/>
          </a:xfrm>
          <a:custGeom>
            <a:rect b="b" l="l" r="r" t="t"/>
            <a:pathLst>
              <a:path extrusionOk="0" h="10696185" w="10696185">
                <a:moveTo>
                  <a:pt x="0" y="0"/>
                </a:moveTo>
                <a:lnTo>
                  <a:pt x="10696185" y="0"/>
                </a:lnTo>
                <a:lnTo>
                  <a:pt x="10696185" y="10696185"/>
                </a:lnTo>
                <a:lnTo>
                  <a:pt x="0" y="10696185"/>
                </a:lnTo>
                <a:lnTo>
                  <a:pt x="0" y="0"/>
                </a:lnTo>
                <a:close/>
              </a:path>
            </a:pathLst>
          </a:custGeom>
          <a:blipFill rotWithShape="1">
            <a:blip r:embed="rId8">
              <a:alphaModFix amt="75000"/>
            </a:blip>
            <a:stretch>
              <a:fillRect b="0" l="0" r="0" t="0"/>
            </a:stretch>
          </a:blipFill>
          <a:ln>
            <a:noFill/>
          </a:ln>
        </p:spPr>
      </p:sp>
      <p:cxnSp>
        <p:nvCxnSpPr>
          <p:cNvPr id="368" name="Google Shape;368;p10"/>
          <p:cNvCxnSpPr/>
          <p:nvPr/>
        </p:nvCxnSpPr>
        <p:spPr>
          <a:xfrm>
            <a:off x="9323254" y="3945835"/>
            <a:ext cx="8964746" cy="0"/>
          </a:xfrm>
          <a:prstGeom prst="straightConnector1">
            <a:avLst/>
          </a:prstGeom>
          <a:noFill/>
          <a:ln cap="rnd" cmpd="sng" w="38100">
            <a:solidFill>
              <a:srgbClr val="152855"/>
            </a:solidFill>
            <a:prstDash val="solid"/>
            <a:round/>
            <a:headEnd len="sm" w="sm" type="none"/>
            <a:tailEnd len="sm" w="sm" type="none"/>
          </a:ln>
        </p:spPr>
      </p:cxnSp>
      <p:grpSp>
        <p:nvGrpSpPr>
          <p:cNvPr id="369" name="Google Shape;369;p10"/>
          <p:cNvGrpSpPr/>
          <p:nvPr/>
        </p:nvGrpSpPr>
        <p:grpSpPr>
          <a:xfrm>
            <a:off x="14191754" y="393266"/>
            <a:ext cx="3399560" cy="838094"/>
            <a:chOff x="0" y="0"/>
            <a:chExt cx="4532746" cy="1117460"/>
          </a:xfrm>
        </p:grpSpPr>
        <p:sp>
          <p:nvSpPr>
            <p:cNvPr id="370" name="Google Shape;370;p10"/>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371" name="Google Shape;371;p10"/>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b="0" i="0" lang="en-US" sz="3600" u="none" cap="none" strike="noStrike">
                  <a:solidFill>
                    <a:srgbClr val="F9F4FD"/>
                  </a:solidFill>
                  <a:latin typeface="Poppins SemiBold"/>
                  <a:ea typeface="Poppins SemiBold"/>
                  <a:cs typeface="Poppins SemiBold"/>
                  <a:sym typeface="Poppins SemiBold"/>
                </a:rPr>
                <a:t>ATC GROUP</a:t>
              </a:r>
              <a:endParaRPr/>
            </a:p>
          </p:txBody>
        </p:sp>
      </p:grpSp>
      <p:grpSp>
        <p:nvGrpSpPr>
          <p:cNvPr id="372" name="Google Shape;372;p10"/>
          <p:cNvGrpSpPr/>
          <p:nvPr/>
        </p:nvGrpSpPr>
        <p:grpSpPr>
          <a:xfrm>
            <a:off x="228827" y="6893042"/>
            <a:ext cx="1256676" cy="2419675"/>
            <a:chOff x="0" y="0"/>
            <a:chExt cx="1675568" cy="3226233"/>
          </a:xfrm>
        </p:grpSpPr>
        <p:sp>
          <p:nvSpPr>
            <p:cNvPr id="373" name="Google Shape;373;p10"/>
            <p:cNvSpPr/>
            <p:nvPr/>
          </p:nvSpPr>
          <p:spPr>
            <a:xfrm>
              <a:off x="501126" y="0"/>
              <a:ext cx="767191" cy="739061"/>
            </a:xfrm>
            <a:custGeom>
              <a:rect b="b" l="l" r="r" t="t"/>
              <a:pathLst>
                <a:path extrusionOk="0" h="739061" w="767191">
                  <a:moveTo>
                    <a:pt x="0" y="0"/>
                  </a:moveTo>
                  <a:lnTo>
                    <a:pt x="767191" y="0"/>
                  </a:lnTo>
                  <a:lnTo>
                    <a:pt x="767191" y="739061"/>
                  </a:lnTo>
                  <a:lnTo>
                    <a:pt x="0" y="739061"/>
                  </a:lnTo>
                  <a:lnTo>
                    <a:pt x="0" y="0"/>
                  </a:lnTo>
                  <a:close/>
                </a:path>
              </a:pathLst>
            </a:custGeom>
            <a:blipFill rotWithShape="1">
              <a:blip r:embed="rId10">
                <a:alphaModFix/>
              </a:blip>
              <a:stretch>
                <a:fillRect b="0" l="0" r="0" t="0"/>
              </a:stretch>
            </a:blipFill>
            <a:ln>
              <a:noFill/>
            </a:ln>
          </p:spPr>
        </p:sp>
        <p:sp>
          <p:nvSpPr>
            <p:cNvPr id="374" name="Google Shape;374;p10"/>
            <p:cNvSpPr/>
            <p:nvPr/>
          </p:nvSpPr>
          <p:spPr>
            <a:xfrm rot="10800000">
              <a:off x="0" y="1181637"/>
              <a:ext cx="501126" cy="624781"/>
            </a:xfrm>
            <a:custGeom>
              <a:rect b="b" l="l" r="r" t="t"/>
              <a:pathLst>
                <a:path extrusionOk="0" h="624781" w="501126">
                  <a:moveTo>
                    <a:pt x="501126" y="624781"/>
                  </a:moveTo>
                  <a:lnTo>
                    <a:pt x="0" y="624781"/>
                  </a:lnTo>
                  <a:lnTo>
                    <a:pt x="0" y="0"/>
                  </a:lnTo>
                  <a:lnTo>
                    <a:pt x="501126" y="0"/>
                  </a:lnTo>
                  <a:lnTo>
                    <a:pt x="501126" y="624781"/>
                  </a:lnTo>
                  <a:close/>
                </a:path>
              </a:pathLst>
            </a:custGeom>
            <a:blipFill rotWithShape="1">
              <a:blip r:embed="rId11">
                <a:alphaModFix/>
              </a:blip>
              <a:stretch>
                <a:fillRect b="0" l="0" r="0" t="0"/>
              </a:stretch>
            </a:blipFill>
            <a:ln>
              <a:noFill/>
            </a:ln>
          </p:spPr>
        </p:sp>
        <p:sp>
          <p:nvSpPr>
            <p:cNvPr id="375" name="Google Shape;375;p10"/>
            <p:cNvSpPr/>
            <p:nvPr/>
          </p:nvSpPr>
          <p:spPr>
            <a:xfrm rot="10800000">
              <a:off x="884722" y="2240243"/>
              <a:ext cx="790846" cy="985990"/>
            </a:xfrm>
            <a:custGeom>
              <a:rect b="b" l="l" r="r" t="t"/>
              <a:pathLst>
                <a:path extrusionOk="0" h="985990" w="790846">
                  <a:moveTo>
                    <a:pt x="790846" y="985989"/>
                  </a:moveTo>
                  <a:lnTo>
                    <a:pt x="0" y="985989"/>
                  </a:lnTo>
                  <a:lnTo>
                    <a:pt x="0" y="0"/>
                  </a:lnTo>
                  <a:lnTo>
                    <a:pt x="790846" y="0"/>
                  </a:lnTo>
                  <a:lnTo>
                    <a:pt x="790846" y="985989"/>
                  </a:lnTo>
                  <a:close/>
                </a:path>
              </a:pathLst>
            </a:custGeom>
            <a:blipFill rotWithShape="1">
              <a:blip r:embed="rId11">
                <a:alphaModFix/>
              </a:blip>
              <a:stretch>
                <a:fillRect b="0" l="0" r="0" t="0"/>
              </a:stretch>
            </a:blipFill>
            <a:ln>
              <a:noFill/>
            </a:ln>
          </p:spPr>
        </p:sp>
      </p:grpSp>
      <p:sp>
        <p:nvSpPr>
          <p:cNvPr id="376" name="Google Shape;376;p10"/>
          <p:cNvSpPr/>
          <p:nvPr/>
        </p:nvSpPr>
        <p:spPr>
          <a:xfrm>
            <a:off x="400362" y="593291"/>
            <a:ext cx="8234641" cy="5276766"/>
          </a:xfrm>
          <a:custGeom>
            <a:rect b="b" l="l" r="r" t="t"/>
            <a:pathLst>
              <a:path extrusionOk="0" h="5276766" w="8234641">
                <a:moveTo>
                  <a:pt x="0" y="0"/>
                </a:moveTo>
                <a:lnTo>
                  <a:pt x="8234641" y="0"/>
                </a:lnTo>
                <a:lnTo>
                  <a:pt x="8234641" y="5276766"/>
                </a:lnTo>
                <a:lnTo>
                  <a:pt x="0" y="5276766"/>
                </a:lnTo>
                <a:lnTo>
                  <a:pt x="0" y="0"/>
                </a:lnTo>
                <a:close/>
              </a:path>
            </a:pathLst>
          </a:custGeom>
          <a:blipFill rotWithShape="1">
            <a:blip r:embed="rId12">
              <a:alphaModFix/>
            </a:blip>
            <a:stretch>
              <a:fillRect b="0" l="0" r="0" t="0"/>
            </a:stretch>
          </a:blipFill>
          <a:ln>
            <a:noFill/>
          </a:ln>
        </p:spPr>
      </p:sp>
      <p:sp>
        <p:nvSpPr>
          <p:cNvPr id="377" name="Google Shape;377;p10"/>
          <p:cNvSpPr/>
          <p:nvPr/>
        </p:nvSpPr>
        <p:spPr>
          <a:xfrm>
            <a:off x="1657038" y="4253548"/>
            <a:ext cx="8678711" cy="5561327"/>
          </a:xfrm>
          <a:custGeom>
            <a:rect b="b" l="l" r="r" t="t"/>
            <a:pathLst>
              <a:path extrusionOk="0" h="5561327" w="8678711">
                <a:moveTo>
                  <a:pt x="0" y="0"/>
                </a:moveTo>
                <a:lnTo>
                  <a:pt x="8678711" y="0"/>
                </a:lnTo>
                <a:lnTo>
                  <a:pt x="8678711" y="5561326"/>
                </a:lnTo>
                <a:lnTo>
                  <a:pt x="0" y="5561326"/>
                </a:lnTo>
                <a:lnTo>
                  <a:pt x="0" y="0"/>
                </a:lnTo>
                <a:close/>
              </a:path>
            </a:pathLst>
          </a:custGeom>
          <a:blipFill rotWithShape="1">
            <a:blip r:embed="rId13">
              <a:alphaModFix/>
            </a:blip>
            <a:stretch>
              <a:fillRect b="0" l="0" r="0" t="0"/>
            </a:stretch>
          </a:blipFill>
          <a:ln>
            <a:noFill/>
          </a:ln>
        </p:spPr>
      </p:sp>
      <p:sp>
        <p:nvSpPr>
          <p:cNvPr id="378" name="Google Shape;378;p10"/>
          <p:cNvSpPr txBox="1"/>
          <p:nvPr/>
        </p:nvSpPr>
        <p:spPr>
          <a:xfrm>
            <a:off x="9566917" y="2499940"/>
            <a:ext cx="8115300"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i="0" lang="en-US" sz="4800" u="none" cap="none" strike="noStrike">
                <a:solidFill>
                  <a:srgbClr val="F9F4FD"/>
                </a:solidFill>
                <a:latin typeface="Josefin Sans"/>
                <a:ea typeface="Josefin Sans"/>
                <a:cs typeface="Josefin Sans"/>
                <a:sym typeface="Josefin Sans"/>
              </a:rPr>
              <a:t>Lịch sử đơn hàng</a:t>
            </a:r>
            <a:endParaRPr b="1" i="0" sz="4800" u="none" cap="none" strike="noStrike">
              <a:solidFill>
                <a:srgbClr val="F9F4FD"/>
              </a:solidFill>
              <a:latin typeface="Josefin Sans"/>
              <a:ea typeface="Josefin Sans"/>
              <a:cs typeface="Josefin Sans"/>
              <a:sym typeface="Josefin Sans"/>
            </a:endParaRPr>
          </a:p>
        </p:txBody>
      </p:sp>
      <p:sp>
        <p:nvSpPr>
          <p:cNvPr id="379" name="Google Shape;379;p10"/>
          <p:cNvSpPr txBox="1"/>
          <p:nvPr/>
        </p:nvSpPr>
        <p:spPr>
          <a:xfrm>
            <a:off x="10623640" y="7793876"/>
            <a:ext cx="6967674"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Dễ dàng xem lại các đơn hàng trước đó của mình:</a:t>
            </a:r>
            <a:endParaRPr/>
          </a:p>
        </p:txBody>
      </p:sp>
      <p:sp>
        <p:nvSpPr>
          <p:cNvPr id="380" name="Google Shape;380;p10"/>
          <p:cNvSpPr txBox="1"/>
          <p:nvPr/>
        </p:nvSpPr>
        <p:spPr>
          <a:xfrm>
            <a:off x="10623640" y="4617853"/>
            <a:ext cx="6967674"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Tiết kiệm thời gian trong việc đặt lại các đơn hàng cũ</a:t>
            </a:r>
            <a:endParaRPr b="0" i="0" sz="3200" u="none" cap="none" strike="noStrike">
              <a:solidFill>
                <a:srgbClr val="F9F4FD"/>
              </a:solidFill>
              <a:latin typeface="Afacad"/>
              <a:ea typeface="Afacad"/>
              <a:cs typeface="Afacad"/>
              <a:sym typeface="Afacad"/>
            </a:endParaRPr>
          </a:p>
        </p:txBody>
      </p:sp>
      <p:sp>
        <p:nvSpPr>
          <p:cNvPr id="381" name="Google Shape;381;p10"/>
          <p:cNvSpPr txBox="1"/>
          <p:nvPr/>
        </p:nvSpPr>
        <p:spPr>
          <a:xfrm>
            <a:off x="10623640" y="5641045"/>
            <a:ext cx="6967674"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Tạo ra cơ hội để tăng cường mối quan hệ và tương tác khách hàng</a:t>
            </a:r>
            <a:endParaRPr b="0" i="0" sz="3200" u="none" cap="none" strike="noStrike">
              <a:solidFill>
                <a:srgbClr val="F9F4FD"/>
              </a:solidFill>
              <a:latin typeface="Afacad"/>
              <a:ea typeface="Afacad"/>
              <a:cs typeface="Afacad"/>
              <a:sym typeface="Afacad"/>
            </a:endParaRPr>
          </a:p>
        </p:txBody>
      </p:sp>
      <p:sp>
        <p:nvSpPr>
          <p:cNvPr id="382" name="Google Shape;382;p10"/>
          <p:cNvSpPr txBox="1"/>
          <p:nvPr/>
        </p:nvSpPr>
        <p:spPr>
          <a:xfrm>
            <a:off x="10634526" y="6727076"/>
            <a:ext cx="6967674"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Xem lại chi tiết đơn hàng đễn tình trạng thanh toán.</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386" name="Shape 386"/>
        <p:cNvGrpSpPr/>
        <p:nvPr/>
      </p:nvGrpSpPr>
      <p:grpSpPr>
        <a:xfrm>
          <a:off x="0" y="0"/>
          <a:ext cx="0" cy="0"/>
          <a:chOff x="0" y="0"/>
          <a:chExt cx="0" cy="0"/>
        </a:xfrm>
      </p:grpSpPr>
      <p:sp>
        <p:nvSpPr>
          <p:cNvPr id="387" name="Google Shape;387;p11"/>
          <p:cNvSpPr/>
          <p:nvPr/>
        </p:nvSpPr>
        <p:spPr>
          <a:xfrm>
            <a:off x="141025" y="3220610"/>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3">
              <a:alphaModFix amt="75000"/>
            </a:blip>
            <a:stretch>
              <a:fillRect b="0" l="0" r="0" t="0"/>
            </a:stretch>
          </a:blipFill>
          <a:ln>
            <a:noFill/>
          </a:ln>
        </p:spPr>
      </p:sp>
      <p:sp>
        <p:nvSpPr>
          <p:cNvPr id="388" name="Google Shape;388;p11"/>
          <p:cNvSpPr/>
          <p:nvPr/>
        </p:nvSpPr>
        <p:spPr>
          <a:xfrm>
            <a:off x="-3785877" y="5823483"/>
            <a:ext cx="8927035" cy="8927035"/>
          </a:xfrm>
          <a:custGeom>
            <a:rect b="b" l="l" r="r" t="t"/>
            <a:pathLst>
              <a:path extrusionOk="0" h="8927035" w="8927035">
                <a:moveTo>
                  <a:pt x="0" y="0"/>
                </a:moveTo>
                <a:lnTo>
                  <a:pt x="8927034" y="0"/>
                </a:lnTo>
                <a:lnTo>
                  <a:pt x="8927034" y="8927034"/>
                </a:lnTo>
                <a:lnTo>
                  <a:pt x="0" y="8927034"/>
                </a:lnTo>
                <a:lnTo>
                  <a:pt x="0" y="0"/>
                </a:lnTo>
                <a:close/>
              </a:path>
            </a:pathLst>
          </a:custGeom>
          <a:blipFill rotWithShape="1">
            <a:blip r:embed="rId4">
              <a:alphaModFix amt="75000"/>
            </a:blip>
            <a:stretch>
              <a:fillRect b="0" l="0" r="0" t="0"/>
            </a:stretch>
          </a:blipFill>
          <a:ln>
            <a:noFill/>
          </a:ln>
        </p:spPr>
      </p:sp>
      <p:sp>
        <p:nvSpPr>
          <p:cNvPr id="389" name="Google Shape;389;p11"/>
          <p:cNvSpPr/>
          <p:nvPr/>
        </p:nvSpPr>
        <p:spPr>
          <a:xfrm>
            <a:off x="-1235957" y="8910019"/>
            <a:ext cx="2753963" cy="2753963"/>
          </a:xfrm>
          <a:custGeom>
            <a:rect b="b" l="l" r="r" t="t"/>
            <a:pathLst>
              <a:path extrusionOk="0" h="2753963" w="2753963">
                <a:moveTo>
                  <a:pt x="0" y="0"/>
                </a:moveTo>
                <a:lnTo>
                  <a:pt x="2753963" y="0"/>
                </a:lnTo>
                <a:lnTo>
                  <a:pt x="2753963" y="2753962"/>
                </a:lnTo>
                <a:lnTo>
                  <a:pt x="0" y="2753962"/>
                </a:lnTo>
                <a:lnTo>
                  <a:pt x="0" y="0"/>
                </a:lnTo>
                <a:close/>
              </a:path>
            </a:pathLst>
          </a:custGeom>
          <a:blipFill rotWithShape="1">
            <a:blip r:embed="rId5">
              <a:alphaModFix amt="84000"/>
            </a:blip>
            <a:stretch>
              <a:fillRect b="0" l="0" r="0" t="0"/>
            </a:stretch>
          </a:blipFill>
          <a:ln>
            <a:noFill/>
          </a:ln>
        </p:spPr>
      </p:sp>
      <p:sp>
        <p:nvSpPr>
          <p:cNvPr id="390" name="Google Shape;390;p11"/>
          <p:cNvSpPr/>
          <p:nvPr/>
        </p:nvSpPr>
        <p:spPr>
          <a:xfrm>
            <a:off x="14092155" y="-343994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4">
              <a:alphaModFix amt="75000"/>
            </a:blip>
            <a:stretch>
              <a:fillRect b="0" l="0" r="0" t="0"/>
            </a:stretch>
          </a:blipFill>
          <a:ln>
            <a:noFill/>
          </a:ln>
        </p:spPr>
      </p:sp>
      <p:sp>
        <p:nvSpPr>
          <p:cNvPr id="391" name="Google Shape;391;p11"/>
          <p:cNvSpPr/>
          <p:nvPr/>
        </p:nvSpPr>
        <p:spPr>
          <a:xfrm>
            <a:off x="11268598" y="-2998280"/>
            <a:ext cx="5304213" cy="5304213"/>
          </a:xfrm>
          <a:custGeom>
            <a:rect b="b" l="l" r="r" t="t"/>
            <a:pathLst>
              <a:path extrusionOk="0" h="5304213" w="5304213">
                <a:moveTo>
                  <a:pt x="0" y="0"/>
                </a:moveTo>
                <a:lnTo>
                  <a:pt x="5304214" y="0"/>
                </a:lnTo>
                <a:lnTo>
                  <a:pt x="5304214" y="5304213"/>
                </a:lnTo>
                <a:lnTo>
                  <a:pt x="0" y="5304213"/>
                </a:lnTo>
                <a:lnTo>
                  <a:pt x="0" y="0"/>
                </a:lnTo>
                <a:close/>
              </a:path>
            </a:pathLst>
          </a:custGeom>
          <a:blipFill rotWithShape="1">
            <a:blip r:embed="rId6">
              <a:alphaModFix amt="75000"/>
            </a:blip>
            <a:stretch>
              <a:fillRect b="0" l="0" r="0" t="0"/>
            </a:stretch>
          </a:blipFill>
          <a:ln>
            <a:noFill/>
          </a:ln>
        </p:spPr>
      </p:sp>
      <p:sp>
        <p:nvSpPr>
          <p:cNvPr id="392" name="Google Shape;392;p11"/>
          <p:cNvSpPr/>
          <p:nvPr/>
        </p:nvSpPr>
        <p:spPr>
          <a:xfrm>
            <a:off x="15813965" y="-3658715"/>
            <a:ext cx="5964647" cy="5964647"/>
          </a:xfrm>
          <a:custGeom>
            <a:rect b="b" l="l" r="r" t="t"/>
            <a:pathLst>
              <a:path extrusionOk="0" h="5964647" w="5964647">
                <a:moveTo>
                  <a:pt x="0" y="0"/>
                </a:moveTo>
                <a:lnTo>
                  <a:pt x="5964647" y="0"/>
                </a:lnTo>
                <a:lnTo>
                  <a:pt x="5964647" y="5964648"/>
                </a:lnTo>
                <a:lnTo>
                  <a:pt x="0" y="5964648"/>
                </a:lnTo>
                <a:lnTo>
                  <a:pt x="0" y="0"/>
                </a:lnTo>
                <a:close/>
              </a:path>
            </a:pathLst>
          </a:custGeom>
          <a:blipFill rotWithShape="1">
            <a:blip r:embed="rId5">
              <a:alphaModFix amt="84000"/>
            </a:blip>
            <a:stretch>
              <a:fillRect b="0" l="0" r="0" t="0"/>
            </a:stretch>
          </a:blipFill>
          <a:ln>
            <a:noFill/>
          </a:ln>
        </p:spPr>
      </p:sp>
      <p:sp>
        <p:nvSpPr>
          <p:cNvPr id="393" name="Google Shape;393;p11"/>
          <p:cNvSpPr/>
          <p:nvPr/>
        </p:nvSpPr>
        <p:spPr>
          <a:xfrm>
            <a:off x="-2059453" y="-3439945"/>
            <a:ext cx="5964647" cy="5964647"/>
          </a:xfrm>
          <a:custGeom>
            <a:rect b="b" l="l" r="r" t="t"/>
            <a:pathLst>
              <a:path extrusionOk="0" h="5964647" w="5964647">
                <a:moveTo>
                  <a:pt x="0" y="0"/>
                </a:moveTo>
                <a:lnTo>
                  <a:pt x="5964647" y="0"/>
                </a:lnTo>
                <a:lnTo>
                  <a:pt x="5964647" y="5964648"/>
                </a:lnTo>
                <a:lnTo>
                  <a:pt x="0" y="5964648"/>
                </a:lnTo>
                <a:lnTo>
                  <a:pt x="0" y="0"/>
                </a:lnTo>
                <a:close/>
              </a:path>
            </a:pathLst>
          </a:custGeom>
          <a:blipFill rotWithShape="1">
            <a:blip r:embed="rId5">
              <a:alphaModFix amt="84000"/>
            </a:blip>
            <a:stretch>
              <a:fillRect b="0" l="0" r="0" t="0"/>
            </a:stretch>
          </a:blipFill>
          <a:ln>
            <a:noFill/>
          </a:ln>
        </p:spPr>
      </p:sp>
      <p:sp>
        <p:nvSpPr>
          <p:cNvPr id="394" name="Google Shape;394;p11"/>
          <p:cNvSpPr/>
          <p:nvPr/>
        </p:nvSpPr>
        <p:spPr>
          <a:xfrm>
            <a:off x="2840827" y="1124357"/>
            <a:ext cx="508811" cy="490155"/>
          </a:xfrm>
          <a:custGeom>
            <a:rect b="b" l="l" r="r" t="t"/>
            <a:pathLst>
              <a:path extrusionOk="0" h="490155" w="508811">
                <a:moveTo>
                  <a:pt x="0" y="0"/>
                </a:moveTo>
                <a:lnTo>
                  <a:pt x="508812" y="0"/>
                </a:lnTo>
                <a:lnTo>
                  <a:pt x="508812" y="490155"/>
                </a:lnTo>
                <a:lnTo>
                  <a:pt x="0" y="490155"/>
                </a:lnTo>
                <a:lnTo>
                  <a:pt x="0" y="0"/>
                </a:lnTo>
                <a:close/>
              </a:path>
            </a:pathLst>
          </a:custGeom>
          <a:blipFill rotWithShape="1">
            <a:blip r:embed="rId7">
              <a:alphaModFix/>
            </a:blip>
            <a:stretch>
              <a:fillRect b="0" l="0" r="0" t="0"/>
            </a:stretch>
          </a:blipFill>
          <a:ln>
            <a:noFill/>
          </a:ln>
        </p:spPr>
      </p:sp>
      <p:sp>
        <p:nvSpPr>
          <p:cNvPr id="395" name="Google Shape;395;p11"/>
          <p:cNvSpPr/>
          <p:nvPr/>
        </p:nvSpPr>
        <p:spPr>
          <a:xfrm>
            <a:off x="1632138" y="2322868"/>
            <a:ext cx="462496" cy="445538"/>
          </a:xfrm>
          <a:custGeom>
            <a:rect b="b" l="l" r="r" t="t"/>
            <a:pathLst>
              <a:path extrusionOk="0" h="445538" w="462496">
                <a:moveTo>
                  <a:pt x="0" y="0"/>
                </a:moveTo>
                <a:lnTo>
                  <a:pt x="462495" y="0"/>
                </a:lnTo>
                <a:lnTo>
                  <a:pt x="462495" y="445538"/>
                </a:lnTo>
                <a:lnTo>
                  <a:pt x="0" y="445538"/>
                </a:lnTo>
                <a:lnTo>
                  <a:pt x="0" y="0"/>
                </a:lnTo>
                <a:close/>
              </a:path>
            </a:pathLst>
          </a:custGeom>
          <a:blipFill rotWithShape="1">
            <a:blip r:embed="rId7">
              <a:alphaModFix/>
            </a:blip>
            <a:stretch>
              <a:fillRect b="0" l="0" r="0" t="0"/>
            </a:stretch>
          </a:blipFill>
          <a:ln>
            <a:noFill/>
          </a:ln>
        </p:spPr>
      </p:sp>
      <p:sp>
        <p:nvSpPr>
          <p:cNvPr id="396" name="Google Shape;396;p11"/>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397" name="Google Shape;397;p11"/>
          <p:cNvSpPr/>
          <p:nvPr/>
        </p:nvSpPr>
        <p:spPr>
          <a:xfrm flipH="1">
            <a:off x="2840827" y="2280999"/>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cxnSp>
        <p:nvCxnSpPr>
          <p:cNvPr id="398" name="Google Shape;398;p11"/>
          <p:cNvCxnSpPr/>
          <p:nvPr/>
        </p:nvCxnSpPr>
        <p:spPr>
          <a:xfrm>
            <a:off x="9711545" y="1866900"/>
            <a:ext cx="3620616" cy="0"/>
          </a:xfrm>
          <a:prstGeom prst="straightConnector1">
            <a:avLst/>
          </a:prstGeom>
          <a:noFill/>
          <a:ln cap="rnd" cmpd="sng" w="38100">
            <a:solidFill>
              <a:srgbClr val="152855"/>
            </a:solidFill>
            <a:prstDash val="solid"/>
            <a:round/>
            <a:headEnd len="sm" w="sm" type="none"/>
            <a:tailEnd len="sm" w="sm" type="none"/>
          </a:ln>
        </p:spPr>
      </p:cxnSp>
      <p:sp>
        <p:nvSpPr>
          <p:cNvPr id="399" name="Google Shape;399;p11"/>
          <p:cNvSpPr/>
          <p:nvPr/>
        </p:nvSpPr>
        <p:spPr>
          <a:xfrm>
            <a:off x="527149" y="4171451"/>
            <a:ext cx="10004132" cy="5681513"/>
          </a:xfrm>
          <a:custGeom>
            <a:rect b="b" l="l" r="r" t="t"/>
            <a:pathLst>
              <a:path extrusionOk="0" h="5681513" w="10004132">
                <a:moveTo>
                  <a:pt x="0" y="0"/>
                </a:moveTo>
                <a:lnTo>
                  <a:pt x="10004132" y="0"/>
                </a:lnTo>
                <a:lnTo>
                  <a:pt x="10004132" y="5681514"/>
                </a:lnTo>
                <a:lnTo>
                  <a:pt x="0" y="5681514"/>
                </a:lnTo>
                <a:lnTo>
                  <a:pt x="0" y="0"/>
                </a:lnTo>
                <a:close/>
              </a:path>
            </a:pathLst>
          </a:custGeom>
          <a:blipFill rotWithShape="1">
            <a:blip r:embed="rId9">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00" name="Google Shape;400;p11"/>
          <p:cNvSpPr txBox="1"/>
          <p:nvPr/>
        </p:nvSpPr>
        <p:spPr>
          <a:xfrm>
            <a:off x="9711545" y="838200"/>
            <a:ext cx="3731669"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Thanh toán</a:t>
            </a:r>
            <a:endParaRPr b="1" sz="4800">
              <a:solidFill>
                <a:srgbClr val="F9F4FD"/>
              </a:solidFill>
              <a:latin typeface="Josefin Sans"/>
              <a:ea typeface="Josefin Sans"/>
              <a:cs typeface="Josefin Sans"/>
              <a:sym typeface="Josefin Sans"/>
            </a:endParaRPr>
          </a:p>
        </p:txBody>
      </p:sp>
      <p:sp>
        <p:nvSpPr>
          <p:cNvPr id="401" name="Google Shape;401;p11"/>
          <p:cNvSpPr txBox="1"/>
          <p:nvPr/>
        </p:nvSpPr>
        <p:spPr>
          <a:xfrm>
            <a:off x="9711545" y="2015791"/>
            <a:ext cx="7738255" cy="4499309"/>
          </a:xfrm>
          <a:prstGeom prst="rect">
            <a:avLst/>
          </a:prstGeom>
          <a:noFill/>
          <a:ln>
            <a:noFill/>
          </a:ln>
        </p:spPr>
        <p:txBody>
          <a:bodyPr anchorCtr="0" anchor="t" bIns="0" lIns="0" spcFirstLastPara="1" rIns="0" wrap="square" tIns="0">
            <a:spAutoFit/>
          </a:bodyPr>
          <a:lstStyle/>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POS hỗ trợ đa dạng phương thức thanh toán, cung cấp khả năng chấp nhận nhiều phương thức thanh toán khác nhau, bao gồm tiền mặt, thẻ tín dụng, thẻ ghi nợ,... và các dịch vụ thanh toán trực tuyến khác, tạo sự linh hoạt và thuận tiện cho khách hàng</a:t>
            </a:r>
            <a:endParaRPr b="0" i="0" sz="3200" u="none" cap="none" strike="noStrike">
              <a:solidFill>
                <a:srgbClr val="F9F4FD"/>
              </a:solidFill>
              <a:latin typeface="Afacad"/>
              <a:ea typeface="Afacad"/>
              <a:cs typeface="Afacad"/>
              <a:sym typeface="Afacad"/>
            </a:endParaRPr>
          </a:p>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Hỗ trợ chia một đơn lớn thành nhiều đơn nhỏ hơn và áp dụng các khoản thanh toán riêng cho từng đơn nhỏ đó</a:t>
            </a:r>
            <a:endParaRPr b="0" i="0" sz="3200" u="none" cap="none" strike="noStrike">
              <a:solidFill>
                <a:srgbClr val="F9F4FD"/>
              </a:solidFill>
              <a:latin typeface="Afacad"/>
              <a:ea typeface="Afacad"/>
              <a:cs typeface="Afacad"/>
              <a:sym typeface="Afacad"/>
            </a:endParaRPr>
          </a:p>
          <a:p>
            <a:pPr indent="-249441" lvl="1" marL="498883" marR="0" rtl="0" algn="just">
              <a:lnSpc>
                <a:spcPct val="108312"/>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Hỗ trợ cả hóa đơn giấy hoặc hóa đơn điện tử</a:t>
            </a:r>
            <a:endParaRPr b="0" i="0" sz="3200" u="none" cap="none" strike="noStrike">
              <a:solidFill>
                <a:srgbClr val="F9F4FD"/>
              </a:solidFill>
              <a:latin typeface="Afacad"/>
              <a:ea typeface="Afacad"/>
              <a:cs typeface="Afacad"/>
              <a:sym typeface="Afacad"/>
            </a:endParaRPr>
          </a:p>
        </p:txBody>
      </p:sp>
      <p:grpSp>
        <p:nvGrpSpPr>
          <p:cNvPr id="402" name="Google Shape;402;p11"/>
          <p:cNvGrpSpPr/>
          <p:nvPr/>
        </p:nvGrpSpPr>
        <p:grpSpPr>
          <a:xfrm>
            <a:off x="527149" y="556364"/>
            <a:ext cx="3399560" cy="838094"/>
            <a:chOff x="0" y="0"/>
            <a:chExt cx="4532746" cy="1117460"/>
          </a:xfrm>
        </p:grpSpPr>
        <p:sp>
          <p:nvSpPr>
            <p:cNvPr id="403" name="Google Shape;403;p11"/>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404" name="Google Shape;404;p11"/>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408" name="Shape 408"/>
        <p:cNvGrpSpPr/>
        <p:nvPr/>
      </p:nvGrpSpPr>
      <p:grpSpPr>
        <a:xfrm>
          <a:off x="0" y="0"/>
          <a:ext cx="0" cy="0"/>
          <a:chOff x="0" y="0"/>
          <a:chExt cx="0" cy="0"/>
        </a:xfrm>
      </p:grpSpPr>
      <p:sp>
        <p:nvSpPr>
          <p:cNvPr id="409" name="Google Shape;409;p12"/>
          <p:cNvSpPr/>
          <p:nvPr/>
        </p:nvSpPr>
        <p:spPr>
          <a:xfrm rot="10800000">
            <a:off x="8109704" y="2706889"/>
            <a:ext cx="9048760" cy="9048760"/>
          </a:xfrm>
          <a:custGeom>
            <a:rect b="b" l="l" r="r" t="t"/>
            <a:pathLst>
              <a:path extrusionOk="0" h="9048760" w="9048760">
                <a:moveTo>
                  <a:pt x="0" y="0"/>
                </a:moveTo>
                <a:lnTo>
                  <a:pt x="9048760" y="0"/>
                </a:lnTo>
                <a:lnTo>
                  <a:pt x="9048760" y="9048761"/>
                </a:lnTo>
                <a:lnTo>
                  <a:pt x="0" y="9048761"/>
                </a:lnTo>
                <a:lnTo>
                  <a:pt x="0" y="0"/>
                </a:lnTo>
                <a:close/>
              </a:path>
            </a:pathLst>
          </a:custGeom>
          <a:blipFill rotWithShape="1">
            <a:blip r:embed="rId3">
              <a:alphaModFix amt="75000"/>
            </a:blip>
            <a:stretch>
              <a:fillRect b="0" l="0" r="0" t="0"/>
            </a:stretch>
          </a:blipFill>
          <a:ln>
            <a:noFill/>
          </a:ln>
        </p:spPr>
      </p:sp>
      <p:sp>
        <p:nvSpPr>
          <p:cNvPr id="410" name="Google Shape;410;p12"/>
          <p:cNvSpPr/>
          <p:nvPr/>
        </p:nvSpPr>
        <p:spPr>
          <a:xfrm rot="10800000">
            <a:off x="9058884" y="585884"/>
            <a:ext cx="8099581" cy="8099581"/>
          </a:xfrm>
          <a:custGeom>
            <a:rect b="b" l="l" r="r" t="t"/>
            <a:pathLst>
              <a:path extrusionOk="0" h="8099581" w="8099581">
                <a:moveTo>
                  <a:pt x="0" y="0"/>
                </a:moveTo>
                <a:lnTo>
                  <a:pt x="8099580" y="0"/>
                </a:lnTo>
                <a:lnTo>
                  <a:pt x="8099580" y="8099580"/>
                </a:lnTo>
                <a:lnTo>
                  <a:pt x="0" y="8099580"/>
                </a:lnTo>
                <a:lnTo>
                  <a:pt x="0" y="0"/>
                </a:lnTo>
                <a:close/>
              </a:path>
            </a:pathLst>
          </a:custGeom>
          <a:blipFill rotWithShape="1">
            <a:blip r:embed="rId4">
              <a:alphaModFix amt="75000"/>
            </a:blip>
            <a:stretch>
              <a:fillRect b="0" l="0" r="0" t="0"/>
            </a:stretch>
          </a:blipFill>
          <a:ln>
            <a:noFill/>
          </a:ln>
        </p:spPr>
      </p:sp>
      <p:sp>
        <p:nvSpPr>
          <p:cNvPr id="411" name="Google Shape;411;p12"/>
          <p:cNvSpPr/>
          <p:nvPr/>
        </p:nvSpPr>
        <p:spPr>
          <a:xfrm>
            <a:off x="978413" y="1870433"/>
            <a:ext cx="8415735" cy="7242468"/>
          </a:xfrm>
          <a:custGeom>
            <a:rect b="b" l="l" r="r" t="t"/>
            <a:pathLst>
              <a:path extrusionOk="0" h="8415735" w="8415735">
                <a:moveTo>
                  <a:pt x="0" y="0"/>
                </a:moveTo>
                <a:lnTo>
                  <a:pt x="8415734" y="0"/>
                </a:lnTo>
                <a:lnTo>
                  <a:pt x="8415734" y="8415734"/>
                </a:lnTo>
                <a:lnTo>
                  <a:pt x="0" y="8415734"/>
                </a:lnTo>
                <a:lnTo>
                  <a:pt x="0" y="0"/>
                </a:lnTo>
                <a:close/>
              </a:path>
            </a:pathLst>
          </a:custGeom>
          <a:blipFill rotWithShape="1">
            <a:blip r:embed="rId5">
              <a:alphaModFix amt="49000"/>
            </a:blip>
            <a:stretch>
              <a:fillRect b="0" l="0" r="0" t="0"/>
            </a:stretch>
          </a:blipFill>
          <a:ln>
            <a:noFill/>
          </a:ln>
        </p:spPr>
      </p:sp>
      <p:sp>
        <p:nvSpPr>
          <p:cNvPr id="412" name="Google Shape;412;p12"/>
          <p:cNvSpPr/>
          <p:nvPr/>
        </p:nvSpPr>
        <p:spPr>
          <a:xfrm rot="10800000">
            <a:off x="-2347473" y="-1520986"/>
            <a:ext cx="9867150" cy="9867150"/>
          </a:xfrm>
          <a:custGeom>
            <a:rect b="b" l="l" r="r" t="t"/>
            <a:pathLst>
              <a:path extrusionOk="0" h="9867150" w="9867150">
                <a:moveTo>
                  <a:pt x="0" y="0"/>
                </a:moveTo>
                <a:lnTo>
                  <a:pt x="9867150" y="0"/>
                </a:lnTo>
                <a:lnTo>
                  <a:pt x="9867150" y="9867150"/>
                </a:lnTo>
                <a:lnTo>
                  <a:pt x="0" y="9867150"/>
                </a:lnTo>
                <a:lnTo>
                  <a:pt x="0" y="0"/>
                </a:lnTo>
                <a:close/>
              </a:path>
            </a:pathLst>
          </a:custGeom>
          <a:blipFill rotWithShape="1">
            <a:blip r:embed="rId6">
              <a:alphaModFix amt="75000"/>
            </a:blip>
            <a:stretch>
              <a:fillRect b="0" l="0" r="0" t="0"/>
            </a:stretch>
          </a:blipFill>
          <a:ln>
            <a:noFill/>
          </a:ln>
        </p:spPr>
      </p:sp>
      <p:sp>
        <p:nvSpPr>
          <p:cNvPr id="413" name="Google Shape;413;p12"/>
          <p:cNvSpPr/>
          <p:nvPr/>
        </p:nvSpPr>
        <p:spPr>
          <a:xfrm rot="-6559821">
            <a:off x="-3521686" y="-4773391"/>
            <a:ext cx="9686828" cy="9686828"/>
          </a:xfrm>
          <a:custGeom>
            <a:rect b="b" l="l" r="r" t="t"/>
            <a:pathLst>
              <a:path extrusionOk="0" h="9686828" w="9686828">
                <a:moveTo>
                  <a:pt x="0" y="0"/>
                </a:moveTo>
                <a:lnTo>
                  <a:pt x="9686828" y="0"/>
                </a:lnTo>
                <a:lnTo>
                  <a:pt x="9686828" y="9686828"/>
                </a:lnTo>
                <a:lnTo>
                  <a:pt x="0" y="9686828"/>
                </a:lnTo>
                <a:lnTo>
                  <a:pt x="0" y="0"/>
                </a:lnTo>
                <a:close/>
              </a:path>
            </a:pathLst>
          </a:custGeom>
          <a:blipFill rotWithShape="1">
            <a:blip r:embed="rId7">
              <a:alphaModFix amt="44999"/>
            </a:blip>
            <a:stretch>
              <a:fillRect b="0" l="0" r="0" t="0"/>
            </a:stretch>
          </a:blipFill>
          <a:ln>
            <a:noFill/>
          </a:ln>
        </p:spPr>
      </p:sp>
      <p:sp>
        <p:nvSpPr>
          <p:cNvPr id="414" name="Google Shape;414;p12"/>
          <p:cNvSpPr/>
          <p:nvPr/>
        </p:nvSpPr>
        <p:spPr>
          <a:xfrm rot="10800000">
            <a:off x="-5348092" y="393266"/>
            <a:ext cx="10696185" cy="10696185"/>
          </a:xfrm>
          <a:custGeom>
            <a:rect b="b" l="l" r="r" t="t"/>
            <a:pathLst>
              <a:path extrusionOk="0" h="10696185" w="10696185">
                <a:moveTo>
                  <a:pt x="0" y="0"/>
                </a:moveTo>
                <a:lnTo>
                  <a:pt x="10696184" y="0"/>
                </a:lnTo>
                <a:lnTo>
                  <a:pt x="10696184" y="10696185"/>
                </a:lnTo>
                <a:lnTo>
                  <a:pt x="0" y="10696185"/>
                </a:lnTo>
                <a:lnTo>
                  <a:pt x="0" y="0"/>
                </a:lnTo>
                <a:close/>
              </a:path>
            </a:pathLst>
          </a:custGeom>
          <a:blipFill rotWithShape="1">
            <a:blip r:embed="rId8">
              <a:alphaModFix amt="75000"/>
            </a:blip>
            <a:stretch>
              <a:fillRect b="0" l="0" r="0" t="0"/>
            </a:stretch>
          </a:blipFill>
          <a:ln>
            <a:noFill/>
          </a:ln>
        </p:spPr>
      </p:sp>
      <p:cxnSp>
        <p:nvCxnSpPr>
          <p:cNvPr id="415" name="Google Shape;415;p12"/>
          <p:cNvCxnSpPr/>
          <p:nvPr/>
        </p:nvCxnSpPr>
        <p:spPr>
          <a:xfrm rot="10800000">
            <a:off x="1758240" y="5153034"/>
            <a:ext cx="3804360" cy="0"/>
          </a:xfrm>
          <a:prstGeom prst="straightConnector1">
            <a:avLst/>
          </a:prstGeom>
          <a:noFill/>
          <a:ln cap="rnd" cmpd="sng" w="38100">
            <a:solidFill>
              <a:srgbClr val="152855"/>
            </a:solidFill>
            <a:prstDash val="solid"/>
            <a:round/>
            <a:headEnd len="sm" w="sm" type="none"/>
            <a:tailEnd len="sm" w="sm" type="none"/>
          </a:ln>
        </p:spPr>
      </p:cxnSp>
      <p:grpSp>
        <p:nvGrpSpPr>
          <p:cNvPr id="416" name="Google Shape;416;p12"/>
          <p:cNvGrpSpPr/>
          <p:nvPr/>
        </p:nvGrpSpPr>
        <p:grpSpPr>
          <a:xfrm>
            <a:off x="14191754" y="393266"/>
            <a:ext cx="3399560" cy="838094"/>
            <a:chOff x="0" y="0"/>
            <a:chExt cx="4532746" cy="1117460"/>
          </a:xfrm>
        </p:grpSpPr>
        <p:sp>
          <p:nvSpPr>
            <p:cNvPr id="417" name="Google Shape;417;p12"/>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418" name="Google Shape;418;p12"/>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grpSp>
        <p:nvGrpSpPr>
          <p:cNvPr id="419" name="Google Shape;419;p12"/>
          <p:cNvGrpSpPr/>
          <p:nvPr/>
        </p:nvGrpSpPr>
        <p:grpSpPr>
          <a:xfrm>
            <a:off x="7675284" y="1870432"/>
            <a:ext cx="868840" cy="1672914"/>
            <a:chOff x="0" y="0"/>
            <a:chExt cx="1158454" cy="2230552"/>
          </a:xfrm>
        </p:grpSpPr>
        <p:sp>
          <p:nvSpPr>
            <p:cNvPr id="420" name="Google Shape;420;p12"/>
            <p:cNvSpPr/>
            <p:nvPr/>
          </p:nvSpPr>
          <p:spPr>
            <a:xfrm>
              <a:off x="346469" y="0"/>
              <a:ext cx="530420" cy="510972"/>
            </a:xfrm>
            <a:custGeom>
              <a:rect b="b" l="l" r="r" t="t"/>
              <a:pathLst>
                <a:path extrusionOk="0" h="510972" w="530420">
                  <a:moveTo>
                    <a:pt x="0" y="0"/>
                  </a:moveTo>
                  <a:lnTo>
                    <a:pt x="530420" y="0"/>
                  </a:lnTo>
                  <a:lnTo>
                    <a:pt x="530420" y="510972"/>
                  </a:lnTo>
                  <a:lnTo>
                    <a:pt x="0" y="510972"/>
                  </a:lnTo>
                  <a:lnTo>
                    <a:pt x="0" y="0"/>
                  </a:lnTo>
                  <a:close/>
                </a:path>
              </a:pathLst>
            </a:custGeom>
            <a:blipFill rotWithShape="1">
              <a:blip r:embed="rId10">
                <a:alphaModFix/>
              </a:blip>
              <a:stretch>
                <a:fillRect b="0" l="0" r="0" t="0"/>
              </a:stretch>
            </a:blipFill>
            <a:ln>
              <a:noFill/>
            </a:ln>
          </p:spPr>
        </p:sp>
        <p:sp>
          <p:nvSpPr>
            <p:cNvPr id="421" name="Google Shape;421;p12"/>
            <p:cNvSpPr/>
            <p:nvPr/>
          </p:nvSpPr>
          <p:spPr>
            <a:xfrm rot="10800000">
              <a:off x="0" y="816960"/>
              <a:ext cx="346469" cy="431961"/>
            </a:xfrm>
            <a:custGeom>
              <a:rect b="b" l="l" r="r" t="t"/>
              <a:pathLst>
                <a:path extrusionOk="0" h="431961" w="346469">
                  <a:moveTo>
                    <a:pt x="346469" y="431961"/>
                  </a:moveTo>
                  <a:lnTo>
                    <a:pt x="0" y="431961"/>
                  </a:lnTo>
                  <a:lnTo>
                    <a:pt x="0" y="0"/>
                  </a:lnTo>
                  <a:lnTo>
                    <a:pt x="346469" y="0"/>
                  </a:lnTo>
                  <a:lnTo>
                    <a:pt x="346469" y="431961"/>
                  </a:lnTo>
                  <a:close/>
                </a:path>
              </a:pathLst>
            </a:custGeom>
            <a:blipFill rotWithShape="1">
              <a:blip r:embed="rId11">
                <a:alphaModFix/>
              </a:blip>
              <a:stretch>
                <a:fillRect b="0" l="0" r="0" t="0"/>
              </a:stretch>
            </a:blipFill>
            <a:ln>
              <a:noFill/>
            </a:ln>
          </p:spPr>
        </p:sp>
        <p:sp>
          <p:nvSpPr>
            <p:cNvPr id="422" name="Google Shape;422;p12"/>
            <p:cNvSpPr/>
            <p:nvPr/>
          </p:nvSpPr>
          <p:spPr>
            <a:xfrm rot="10800000">
              <a:off x="611679" y="1548859"/>
              <a:ext cx="546775" cy="681693"/>
            </a:xfrm>
            <a:custGeom>
              <a:rect b="b" l="l" r="r" t="t"/>
              <a:pathLst>
                <a:path extrusionOk="0" h="681693" w="546775">
                  <a:moveTo>
                    <a:pt x="546775" y="681693"/>
                  </a:moveTo>
                  <a:lnTo>
                    <a:pt x="0" y="681693"/>
                  </a:lnTo>
                  <a:lnTo>
                    <a:pt x="0" y="0"/>
                  </a:lnTo>
                  <a:lnTo>
                    <a:pt x="546775" y="0"/>
                  </a:lnTo>
                  <a:lnTo>
                    <a:pt x="546775" y="681693"/>
                  </a:lnTo>
                  <a:close/>
                </a:path>
              </a:pathLst>
            </a:custGeom>
            <a:blipFill rotWithShape="1">
              <a:blip r:embed="rId11">
                <a:alphaModFix/>
              </a:blip>
              <a:stretch>
                <a:fillRect b="0" l="0" r="0" t="0"/>
              </a:stretch>
            </a:blipFill>
            <a:ln>
              <a:noFill/>
            </a:ln>
          </p:spPr>
        </p:sp>
      </p:grpSp>
      <p:sp>
        <p:nvSpPr>
          <p:cNvPr id="423" name="Google Shape;423;p12"/>
          <p:cNvSpPr txBox="1"/>
          <p:nvPr/>
        </p:nvSpPr>
        <p:spPr>
          <a:xfrm>
            <a:off x="1654441" y="2527462"/>
            <a:ext cx="7364878" cy="1569720"/>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lang="en-US" sz="4800">
                <a:solidFill>
                  <a:srgbClr val="F9F4FD"/>
                </a:solidFill>
                <a:latin typeface="Josefin Sans"/>
                <a:ea typeface="Josefin Sans"/>
                <a:cs typeface="Josefin Sans"/>
                <a:sym typeface="Josefin Sans"/>
              </a:rPr>
              <a:t>Thiết lập </a:t>
            </a:r>
            <a:endParaRPr/>
          </a:p>
          <a:p>
            <a:pPr indent="0" lvl="0" marL="0" marR="0" rtl="0" algn="l">
              <a:lnSpc>
                <a:spcPct val="125000"/>
              </a:lnSpc>
              <a:spcBef>
                <a:spcPts val="0"/>
              </a:spcBef>
              <a:spcAft>
                <a:spcPts val="0"/>
              </a:spcAft>
              <a:buNone/>
            </a:pPr>
            <a:r>
              <a:rPr b="1" lang="en-US" sz="4800">
                <a:solidFill>
                  <a:srgbClr val="F9F4FD"/>
                </a:solidFill>
                <a:latin typeface="Josefin Sans"/>
                <a:ea typeface="Josefin Sans"/>
                <a:cs typeface="Josefin Sans"/>
                <a:sym typeface="Josefin Sans"/>
              </a:rPr>
              <a:t>thời gian ưu đãi</a:t>
            </a:r>
            <a:endParaRPr b="1" sz="4800">
              <a:solidFill>
                <a:srgbClr val="F9F4FD"/>
              </a:solidFill>
              <a:latin typeface="Josefin Sans"/>
              <a:ea typeface="Josefin Sans"/>
              <a:cs typeface="Josefin Sans"/>
              <a:sym typeface="Josefin Sans"/>
            </a:endParaRPr>
          </a:p>
        </p:txBody>
      </p:sp>
      <p:grpSp>
        <p:nvGrpSpPr>
          <p:cNvPr id="424" name="Google Shape;424;p12"/>
          <p:cNvGrpSpPr/>
          <p:nvPr/>
        </p:nvGrpSpPr>
        <p:grpSpPr>
          <a:xfrm>
            <a:off x="1353241" y="5439592"/>
            <a:ext cx="7666078" cy="2848218"/>
            <a:chOff x="0" y="-95251"/>
            <a:chExt cx="10221437" cy="3797624"/>
          </a:xfrm>
        </p:grpSpPr>
        <p:sp>
          <p:nvSpPr>
            <p:cNvPr id="425" name="Google Shape;425;p12"/>
            <p:cNvSpPr txBox="1"/>
            <p:nvPr/>
          </p:nvSpPr>
          <p:spPr>
            <a:xfrm>
              <a:off x="0" y="-95251"/>
              <a:ext cx="10221437" cy="1241365"/>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Thu hút khách hàng và tăng doanh số bán hàng trong khoảng thời gian nhất định</a:t>
              </a:r>
              <a:endParaRPr b="0" i="0" sz="3200" u="none" cap="none" strike="noStrike">
                <a:solidFill>
                  <a:srgbClr val="F9F4FD"/>
                </a:solidFill>
                <a:latin typeface="Afacad"/>
                <a:ea typeface="Afacad"/>
                <a:cs typeface="Afacad"/>
                <a:sym typeface="Afacad"/>
              </a:endParaRPr>
            </a:p>
          </p:txBody>
        </p:sp>
        <p:sp>
          <p:nvSpPr>
            <p:cNvPr id="426" name="Google Shape;426;p12"/>
            <p:cNvSpPr txBox="1"/>
            <p:nvPr/>
          </p:nvSpPr>
          <p:spPr>
            <a:xfrm>
              <a:off x="0" y="1182878"/>
              <a:ext cx="10221437" cy="1241365"/>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Cung cấp cơ hội cho nhà hàng để xây dựng mối quan hệ tốt hơn với khách hàng</a:t>
              </a:r>
              <a:endParaRPr b="0" i="0" sz="3200" u="none" cap="none" strike="noStrike">
                <a:solidFill>
                  <a:srgbClr val="F9F4FD"/>
                </a:solidFill>
                <a:latin typeface="Afacad"/>
                <a:ea typeface="Afacad"/>
                <a:cs typeface="Afacad"/>
                <a:sym typeface="Afacad"/>
              </a:endParaRPr>
            </a:p>
          </p:txBody>
        </p:sp>
        <p:sp>
          <p:nvSpPr>
            <p:cNvPr id="427" name="Google Shape;427;p12"/>
            <p:cNvSpPr txBox="1"/>
            <p:nvPr/>
          </p:nvSpPr>
          <p:spPr>
            <a:xfrm>
              <a:off x="0" y="2461008"/>
              <a:ext cx="10221437" cy="1241365"/>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Nhà hàng có thể tạo ra sự hài lòng và trung thành từ phía khách hàng</a:t>
              </a:r>
              <a:endParaRPr b="0" i="0" sz="3200" u="none" cap="none" strike="noStrike">
                <a:solidFill>
                  <a:srgbClr val="F9F4FD"/>
                </a:solidFill>
                <a:latin typeface="Afacad"/>
                <a:ea typeface="Afacad"/>
                <a:cs typeface="Afacad"/>
                <a:sym typeface="Afacad"/>
              </a:endParaRPr>
            </a:p>
          </p:txBody>
        </p:sp>
      </p:grpSp>
      <p:sp>
        <p:nvSpPr>
          <p:cNvPr id="428" name="Google Shape;428;p12"/>
          <p:cNvSpPr/>
          <p:nvPr/>
        </p:nvSpPr>
        <p:spPr>
          <a:xfrm>
            <a:off x="9867150" y="1611743"/>
            <a:ext cx="7676599" cy="4922619"/>
          </a:xfrm>
          <a:custGeom>
            <a:rect b="b" l="l" r="r" t="t"/>
            <a:pathLst>
              <a:path extrusionOk="0" h="4922619" w="7676599">
                <a:moveTo>
                  <a:pt x="0" y="0"/>
                </a:moveTo>
                <a:lnTo>
                  <a:pt x="7676599" y="0"/>
                </a:lnTo>
                <a:lnTo>
                  <a:pt x="7676599" y="4922619"/>
                </a:lnTo>
                <a:lnTo>
                  <a:pt x="0" y="4922619"/>
                </a:lnTo>
                <a:lnTo>
                  <a:pt x="0" y="0"/>
                </a:lnTo>
                <a:close/>
              </a:path>
            </a:pathLst>
          </a:custGeom>
          <a:blipFill rotWithShape="1">
            <a:blip r:embed="rId12">
              <a:alphaModFix/>
            </a:blip>
            <a:stretch>
              <a:fillRect b="0" l="0" r="0" t="0"/>
            </a:stretch>
          </a:blipFill>
          <a:ln>
            <a:noFill/>
          </a:ln>
        </p:spPr>
      </p:sp>
      <p:sp>
        <p:nvSpPr>
          <p:cNvPr id="429" name="Google Shape;429;p12"/>
          <p:cNvSpPr/>
          <p:nvPr/>
        </p:nvSpPr>
        <p:spPr>
          <a:xfrm>
            <a:off x="10286003" y="5335525"/>
            <a:ext cx="6838894" cy="4325959"/>
          </a:xfrm>
          <a:custGeom>
            <a:rect b="b" l="l" r="r" t="t"/>
            <a:pathLst>
              <a:path extrusionOk="0" h="4325959" w="6838894">
                <a:moveTo>
                  <a:pt x="0" y="0"/>
                </a:moveTo>
                <a:lnTo>
                  <a:pt x="6838893" y="0"/>
                </a:lnTo>
                <a:lnTo>
                  <a:pt x="6838893" y="4325959"/>
                </a:lnTo>
                <a:lnTo>
                  <a:pt x="0" y="4325959"/>
                </a:lnTo>
                <a:lnTo>
                  <a:pt x="0" y="0"/>
                </a:lnTo>
                <a:close/>
              </a:path>
            </a:pathLst>
          </a:custGeom>
          <a:blipFill rotWithShape="1">
            <a:blip r:embed="rId13">
              <a:alphaModFix/>
            </a:blip>
            <a:stretch>
              <a:fillRect b="0" l="0" r="0" t="0"/>
            </a:stretch>
          </a:blipFill>
          <a:ln>
            <a:noFill/>
          </a:ln>
        </p:spPr>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433" name="Shape 433"/>
        <p:cNvGrpSpPr/>
        <p:nvPr/>
      </p:nvGrpSpPr>
      <p:grpSpPr>
        <a:xfrm>
          <a:off x="0" y="0"/>
          <a:ext cx="0" cy="0"/>
          <a:chOff x="0" y="0"/>
          <a:chExt cx="0" cy="0"/>
        </a:xfrm>
      </p:grpSpPr>
      <p:sp>
        <p:nvSpPr>
          <p:cNvPr id="434" name="Google Shape;434;p13"/>
          <p:cNvSpPr/>
          <p:nvPr/>
        </p:nvSpPr>
        <p:spPr>
          <a:xfrm>
            <a:off x="-3785877" y="5823483"/>
            <a:ext cx="8927035" cy="8927035"/>
          </a:xfrm>
          <a:custGeom>
            <a:rect b="b" l="l" r="r" t="t"/>
            <a:pathLst>
              <a:path extrusionOk="0" h="8927035" w="8927035">
                <a:moveTo>
                  <a:pt x="0" y="0"/>
                </a:moveTo>
                <a:lnTo>
                  <a:pt x="8927034" y="0"/>
                </a:lnTo>
                <a:lnTo>
                  <a:pt x="8927034" y="8927034"/>
                </a:lnTo>
                <a:lnTo>
                  <a:pt x="0" y="8927034"/>
                </a:lnTo>
                <a:lnTo>
                  <a:pt x="0" y="0"/>
                </a:lnTo>
                <a:close/>
              </a:path>
            </a:pathLst>
          </a:custGeom>
          <a:blipFill rotWithShape="1">
            <a:blip r:embed="rId3">
              <a:alphaModFix amt="75000"/>
            </a:blip>
            <a:stretch>
              <a:fillRect b="0" l="0" r="0" t="0"/>
            </a:stretch>
          </a:blipFill>
          <a:ln>
            <a:noFill/>
          </a:ln>
        </p:spPr>
      </p:sp>
      <p:sp>
        <p:nvSpPr>
          <p:cNvPr id="435" name="Google Shape;435;p13"/>
          <p:cNvSpPr/>
          <p:nvPr/>
        </p:nvSpPr>
        <p:spPr>
          <a:xfrm>
            <a:off x="-4214060" y="4950670"/>
            <a:ext cx="10554274" cy="10554274"/>
          </a:xfrm>
          <a:custGeom>
            <a:rect b="b" l="l" r="r" t="t"/>
            <a:pathLst>
              <a:path extrusionOk="0" h="10554274" w="10554274">
                <a:moveTo>
                  <a:pt x="0" y="0"/>
                </a:moveTo>
                <a:lnTo>
                  <a:pt x="10554274" y="0"/>
                </a:lnTo>
                <a:lnTo>
                  <a:pt x="10554274" y="10554273"/>
                </a:lnTo>
                <a:lnTo>
                  <a:pt x="0" y="10554273"/>
                </a:lnTo>
                <a:lnTo>
                  <a:pt x="0" y="0"/>
                </a:lnTo>
                <a:close/>
              </a:path>
            </a:pathLst>
          </a:custGeom>
          <a:blipFill rotWithShape="1">
            <a:blip r:embed="rId4">
              <a:alphaModFix amt="75000"/>
            </a:blip>
            <a:stretch>
              <a:fillRect b="0" l="0" r="0" t="0"/>
            </a:stretch>
          </a:blipFill>
          <a:ln>
            <a:noFill/>
          </a:ln>
        </p:spPr>
      </p:sp>
      <p:sp>
        <p:nvSpPr>
          <p:cNvPr id="436" name="Google Shape;436;p13"/>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437" name="Google Shape;437;p13"/>
          <p:cNvSpPr/>
          <p:nvPr/>
        </p:nvSpPr>
        <p:spPr>
          <a:xfrm>
            <a:off x="11268598" y="-2998280"/>
            <a:ext cx="5304213" cy="5304213"/>
          </a:xfrm>
          <a:custGeom>
            <a:rect b="b" l="l" r="r" t="t"/>
            <a:pathLst>
              <a:path extrusionOk="0" h="5304213" w="5304213">
                <a:moveTo>
                  <a:pt x="0" y="0"/>
                </a:moveTo>
                <a:lnTo>
                  <a:pt x="5304214" y="0"/>
                </a:lnTo>
                <a:lnTo>
                  <a:pt x="5304214" y="5304213"/>
                </a:lnTo>
                <a:lnTo>
                  <a:pt x="0" y="5304213"/>
                </a:lnTo>
                <a:lnTo>
                  <a:pt x="0" y="0"/>
                </a:lnTo>
                <a:close/>
              </a:path>
            </a:pathLst>
          </a:custGeom>
          <a:blipFill rotWithShape="1">
            <a:blip r:embed="rId5">
              <a:alphaModFix amt="75000"/>
            </a:blip>
            <a:stretch>
              <a:fillRect b="0" l="0" r="0" t="0"/>
            </a:stretch>
          </a:blipFill>
          <a:ln>
            <a:noFill/>
          </a:ln>
        </p:spPr>
      </p:sp>
      <p:sp>
        <p:nvSpPr>
          <p:cNvPr id="438" name="Google Shape;438;p13"/>
          <p:cNvSpPr/>
          <p:nvPr/>
        </p:nvSpPr>
        <p:spPr>
          <a:xfrm>
            <a:off x="-224023" y="6507878"/>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439" name="Google Shape;439;p13"/>
          <p:cNvSpPr/>
          <p:nvPr/>
        </p:nvSpPr>
        <p:spPr>
          <a:xfrm>
            <a:off x="14667917" y="7686045"/>
            <a:ext cx="5964647" cy="5964647"/>
          </a:xfrm>
          <a:custGeom>
            <a:rect b="b" l="l" r="r" t="t"/>
            <a:pathLst>
              <a:path extrusionOk="0" h="5964647" w="5964647">
                <a:moveTo>
                  <a:pt x="0" y="0"/>
                </a:moveTo>
                <a:lnTo>
                  <a:pt x="5964648" y="0"/>
                </a:lnTo>
                <a:lnTo>
                  <a:pt x="5964648" y="5964648"/>
                </a:lnTo>
                <a:lnTo>
                  <a:pt x="0" y="5964648"/>
                </a:lnTo>
                <a:lnTo>
                  <a:pt x="0" y="0"/>
                </a:lnTo>
                <a:close/>
              </a:path>
            </a:pathLst>
          </a:custGeom>
          <a:blipFill rotWithShape="1">
            <a:blip r:embed="rId6">
              <a:alphaModFix amt="42000"/>
            </a:blip>
            <a:stretch>
              <a:fillRect b="0" l="0" r="0" t="0"/>
            </a:stretch>
          </a:blipFill>
          <a:ln>
            <a:noFill/>
          </a:ln>
        </p:spPr>
      </p:sp>
      <p:sp>
        <p:nvSpPr>
          <p:cNvPr id="440" name="Google Shape;440;p13"/>
          <p:cNvSpPr/>
          <p:nvPr/>
        </p:nvSpPr>
        <p:spPr>
          <a:xfrm>
            <a:off x="13100626" y="-3819714"/>
            <a:ext cx="5964647" cy="5964647"/>
          </a:xfrm>
          <a:custGeom>
            <a:rect b="b" l="l" r="r" t="t"/>
            <a:pathLst>
              <a:path extrusionOk="0" h="5964647" w="5964647">
                <a:moveTo>
                  <a:pt x="0" y="0"/>
                </a:moveTo>
                <a:lnTo>
                  <a:pt x="5964647" y="0"/>
                </a:lnTo>
                <a:lnTo>
                  <a:pt x="5964647" y="5964648"/>
                </a:lnTo>
                <a:lnTo>
                  <a:pt x="0" y="5964648"/>
                </a:lnTo>
                <a:lnTo>
                  <a:pt x="0" y="0"/>
                </a:lnTo>
                <a:close/>
              </a:path>
            </a:pathLst>
          </a:custGeom>
          <a:blipFill rotWithShape="1">
            <a:blip r:embed="rId6">
              <a:alphaModFix amt="42000"/>
            </a:blip>
            <a:stretch>
              <a:fillRect b="0" l="0" r="0" t="0"/>
            </a:stretch>
          </a:blipFill>
          <a:ln>
            <a:noFill/>
          </a:ln>
        </p:spPr>
      </p:sp>
      <p:sp>
        <p:nvSpPr>
          <p:cNvPr id="441" name="Google Shape;441;p13"/>
          <p:cNvSpPr/>
          <p:nvPr/>
        </p:nvSpPr>
        <p:spPr>
          <a:xfrm>
            <a:off x="3872951" y="786977"/>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442" name="Google Shape;442;p13"/>
          <p:cNvSpPr/>
          <p:nvPr/>
        </p:nvSpPr>
        <p:spPr>
          <a:xfrm>
            <a:off x="1758623" y="1760220"/>
            <a:ext cx="462496" cy="445538"/>
          </a:xfrm>
          <a:custGeom>
            <a:rect b="b" l="l" r="r" t="t"/>
            <a:pathLst>
              <a:path extrusionOk="0" h="445538" w="462496">
                <a:moveTo>
                  <a:pt x="0" y="0"/>
                </a:moveTo>
                <a:lnTo>
                  <a:pt x="462495" y="0"/>
                </a:lnTo>
                <a:lnTo>
                  <a:pt x="462495" y="445537"/>
                </a:lnTo>
                <a:lnTo>
                  <a:pt x="0" y="445537"/>
                </a:lnTo>
                <a:lnTo>
                  <a:pt x="0" y="0"/>
                </a:lnTo>
                <a:close/>
              </a:path>
            </a:pathLst>
          </a:custGeom>
          <a:blipFill rotWithShape="1">
            <a:blip r:embed="rId7">
              <a:alphaModFix/>
            </a:blip>
            <a:stretch>
              <a:fillRect b="0" l="0" r="0" t="0"/>
            </a:stretch>
          </a:blipFill>
          <a:ln>
            <a:noFill/>
          </a:ln>
        </p:spPr>
      </p:sp>
      <p:sp>
        <p:nvSpPr>
          <p:cNvPr id="443" name="Google Shape;443;p13"/>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444" name="Google Shape;444;p13"/>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445" name="Google Shape;445;p13"/>
          <p:cNvSpPr/>
          <p:nvPr/>
        </p:nvSpPr>
        <p:spPr>
          <a:xfrm flipH="1">
            <a:off x="10367303" y="315484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446" name="Google Shape;446;p13"/>
          <p:cNvSpPr/>
          <p:nvPr/>
        </p:nvSpPr>
        <p:spPr>
          <a:xfrm flipH="1">
            <a:off x="1063077" y="2305933"/>
            <a:ext cx="342759" cy="427335"/>
          </a:xfrm>
          <a:custGeom>
            <a:rect b="b" l="l" r="r" t="t"/>
            <a:pathLst>
              <a:path extrusionOk="0" h="427335" w="342759">
                <a:moveTo>
                  <a:pt x="342759" y="0"/>
                </a:moveTo>
                <a:lnTo>
                  <a:pt x="0" y="0"/>
                </a:lnTo>
                <a:lnTo>
                  <a:pt x="0" y="427335"/>
                </a:lnTo>
                <a:lnTo>
                  <a:pt x="342759" y="427335"/>
                </a:lnTo>
                <a:lnTo>
                  <a:pt x="342759" y="0"/>
                </a:lnTo>
                <a:close/>
              </a:path>
            </a:pathLst>
          </a:custGeom>
          <a:blipFill rotWithShape="1">
            <a:blip r:embed="rId8">
              <a:alphaModFix/>
            </a:blip>
            <a:stretch>
              <a:fillRect b="0" l="0" r="0" t="0"/>
            </a:stretch>
          </a:blipFill>
          <a:ln>
            <a:noFill/>
          </a:ln>
        </p:spPr>
      </p:sp>
      <p:sp>
        <p:nvSpPr>
          <p:cNvPr id="447" name="Google Shape;447;p13"/>
          <p:cNvSpPr/>
          <p:nvPr/>
        </p:nvSpPr>
        <p:spPr>
          <a:xfrm flipH="1">
            <a:off x="2525491" y="2144934"/>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448" name="Google Shape;448;p13"/>
          <p:cNvCxnSpPr/>
          <p:nvPr/>
        </p:nvCxnSpPr>
        <p:spPr>
          <a:xfrm>
            <a:off x="10367303" y="4573569"/>
            <a:ext cx="6205508" cy="0"/>
          </a:xfrm>
          <a:prstGeom prst="straightConnector1">
            <a:avLst/>
          </a:prstGeom>
          <a:noFill/>
          <a:ln cap="rnd" cmpd="sng" w="38100">
            <a:solidFill>
              <a:srgbClr val="152855"/>
            </a:solidFill>
            <a:prstDash val="solid"/>
            <a:round/>
            <a:headEnd len="sm" w="sm" type="none"/>
            <a:tailEnd len="sm" w="sm" type="none"/>
          </a:ln>
        </p:spPr>
      </p:cxnSp>
      <p:grpSp>
        <p:nvGrpSpPr>
          <p:cNvPr id="449" name="Google Shape;449;p13"/>
          <p:cNvGrpSpPr/>
          <p:nvPr/>
        </p:nvGrpSpPr>
        <p:grpSpPr>
          <a:xfrm>
            <a:off x="14250681" y="556364"/>
            <a:ext cx="3399560" cy="838094"/>
            <a:chOff x="0" y="0"/>
            <a:chExt cx="4532746" cy="1117460"/>
          </a:xfrm>
        </p:grpSpPr>
        <p:sp>
          <p:nvSpPr>
            <p:cNvPr id="450" name="Google Shape;450;p13"/>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451" name="Google Shape;451;p13"/>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452" name="Google Shape;452;p13"/>
          <p:cNvSpPr/>
          <p:nvPr/>
        </p:nvSpPr>
        <p:spPr>
          <a:xfrm>
            <a:off x="698093" y="1074746"/>
            <a:ext cx="9083929" cy="5408751"/>
          </a:xfrm>
          <a:custGeom>
            <a:rect b="b" l="l" r="r" t="t"/>
            <a:pathLst>
              <a:path extrusionOk="0" h="5408751" w="9083929">
                <a:moveTo>
                  <a:pt x="0" y="0"/>
                </a:moveTo>
                <a:lnTo>
                  <a:pt x="9083928" y="0"/>
                </a:lnTo>
                <a:lnTo>
                  <a:pt x="9083928" y="5408751"/>
                </a:lnTo>
                <a:lnTo>
                  <a:pt x="0" y="5408751"/>
                </a:lnTo>
                <a:lnTo>
                  <a:pt x="0" y="0"/>
                </a:lnTo>
                <a:close/>
              </a:path>
            </a:pathLst>
          </a:custGeom>
          <a:blipFill rotWithShape="1">
            <a:blip r:embed="rId10">
              <a:alphaModFix/>
            </a:blip>
            <a:stretch>
              <a:fillRect b="0" l="0" r="0" t="0"/>
            </a:stretch>
          </a:blipFill>
          <a:ln>
            <a:noFill/>
          </a:ln>
        </p:spPr>
      </p:sp>
      <p:sp>
        <p:nvSpPr>
          <p:cNvPr id="453" name="Google Shape;453;p13"/>
          <p:cNvSpPr txBox="1"/>
          <p:nvPr/>
        </p:nvSpPr>
        <p:spPr>
          <a:xfrm>
            <a:off x="10367303" y="3498433"/>
            <a:ext cx="6693101"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Chỉnh sửa thực đơn</a:t>
            </a:r>
            <a:endParaRPr b="1" sz="4800">
              <a:solidFill>
                <a:srgbClr val="F9F4FD"/>
              </a:solidFill>
              <a:latin typeface="Josefin Sans"/>
              <a:ea typeface="Josefin Sans"/>
              <a:cs typeface="Josefin Sans"/>
              <a:sym typeface="Josefin Sans"/>
            </a:endParaRPr>
          </a:p>
        </p:txBody>
      </p:sp>
      <p:sp>
        <p:nvSpPr>
          <p:cNvPr id="454" name="Google Shape;454;p13"/>
          <p:cNvSpPr txBox="1"/>
          <p:nvPr/>
        </p:nvSpPr>
        <p:spPr>
          <a:xfrm>
            <a:off x="10189444" y="4753336"/>
            <a:ext cx="7069856" cy="4431983"/>
          </a:xfrm>
          <a:prstGeom prst="rect">
            <a:avLst/>
          </a:prstGeom>
          <a:noFill/>
          <a:ln>
            <a:noFill/>
          </a:ln>
        </p:spPr>
        <p:txBody>
          <a:bodyPr anchorCtr="0" anchor="t" bIns="0" lIns="0" spcFirstLastPara="1" rIns="0" wrap="square" tIns="0">
            <a:spAutoFit/>
          </a:bodyPr>
          <a:lstStyle/>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Cho phép nhà hàng dễ dàng cập nhật và điều chỉnh thực đơn của mình theo nhu cầu, bao gồm việc thêm, sửa đổi hoặc loại bỏ các món ăn và đồ uống một cách nhanh chóng và dễ dàng.</a:t>
            </a:r>
            <a:endParaRPr/>
          </a:p>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Nhà hàng có thể tùy chỉnh menu theo yêu cầu và sở thích cụ thể của khách hàng hoặc theo các mùa, sự kiện đặc biệt hoặc xu hướng ẩm thực mới.</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458" name="Shape 458"/>
        <p:cNvGrpSpPr/>
        <p:nvPr/>
      </p:nvGrpSpPr>
      <p:grpSpPr>
        <a:xfrm>
          <a:off x="0" y="0"/>
          <a:ext cx="0" cy="0"/>
          <a:chOff x="0" y="0"/>
          <a:chExt cx="0" cy="0"/>
        </a:xfrm>
      </p:grpSpPr>
      <p:sp>
        <p:nvSpPr>
          <p:cNvPr id="459" name="Google Shape;459;p14"/>
          <p:cNvSpPr/>
          <p:nvPr/>
        </p:nvSpPr>
        <p:spPr>
          <a:xfrm rot="10800000">
            <a:off x="5142994" y="4733920"/>
            <a:ext cx="9048760" cy="9048760"/>
          </a:xfrm>
          <a:custGeom>
            <a:rect b="b" l="l" r="r" t="t"/>
            <a:pathLst>
              <a:path extrusionOk="0" h="9048760" w="9048760">
                <a:moveTo>
                  <a:pt x="0" y="0"/>
                </a:moveTo>
                <a:lnTo>
                  <a:pt x="9048760" y="0"/>
                </a:lnTo>
                <a:lnTo>
                  <a:pt x="9048760" y="9048760"/>
                </a:lnTo>
                <a:lnTo>
                  <a:pt x="0" y="9048760"/>
                </a:lnTo>
                <a:lnTo>
                  <a:pt x="0" y="0"/>
                </a:lnTo>
                <a:close/>
              </a:path>
            </a:pathLst>
          </a:custGeom>
          <a:blipFill rotWithShape="1">
            <a:blip r:embed="rId3">
              <a:alphaModFix amt="38000"/>
            </a:blip>
            <a:stretch>
              <a:fillRect b="0" l="0" r="0" t="0"/>
            </a:stretch>
          </a:blipFill>
          <a:ln>
            <a:noFill/>
          </a:ln>
        </p:spPr>
      </p:sp>
      <p:sp>
        <p:nvSpPr>
          <p:cNvPr id="460" name="Google Shape;460;p14"/>
          <p:cNvSpPr/>
          <p:nvPr/>
        </p:nvSpPr>
        <p:spPr>
          <a:xfrm>
            <a:off x="9501736" y="1943099"/>
            <a:ext cx="8376920" cy="7348641"/>
          </a:xfrm>
          <a:custGeom>
            <a:rect b="b" l="l" r="r" t="t"/>
            <a:pathLst>
              <a:path extrusionOk="0" h="8376920" w="8376920">
                <a:moveTo>
                  <a:pt x="0" y="0"/>
                </a:moveTo>
                <a:lnTo>
                  <a:pt x="8376920" y="0"/>
                </a:lnTo>
                <a:lnTo>
                  <a:pt x="8376920" y="8376920"/>
                </a:lnTo>
                <a:lnTo>
                  <a:pt x="0" y="8376920"/>
                </a:lnTo>
                <a:lnTo>
                  <a:pt x="0" y="0"/>
                </a:lnTo>
                <a:close/>
              </a:path>
            </a:pathLst>
          </a:custGeom>
          <a:blipFill rotWithShape="1">
            <a:blip r:embed="rId4">
              <a:alphaModFix amt="49000"/>
            </a:blip>
            <a:stretch>
              <a:fillRect b="0" l="0" r="0" t="0"/>
            </a:stretch>
          </a:blipFill>
          <a:ln>
            <a:noFill/>
          </a:ln>
        </p:spPr>
      </p:sp>
      <p:sp>
        <p:nvSpPr>
          <p:cNvPr id="461" name="Google Shape;461;p14"/>
          <p:cNvSpPr/>
          <p:nvPr/>
        </p:nvSpPr>
        <p:spPr>
          <a:xfrm rot="10800000">
            <a:off x="0" y="-940115"/>
            <a:ext cx="9867150" cy="9867150"/>
          </a:xfrm>
          <a:custGeom>
            <a:rect b="b" l="l" r="r" t="t"/>
            <a:pathLst>
              <a:path extrusionOk="0" h="9867150" w="9867150">
                <a:moveTo>
                  <a:pt x="0" y="0"/>
                </a:moveTo>
                <a:lnTo>
                  <a:pt x="9867150" y="0"/>
                </a:lnTo>
                <a:lnTo>
                  <a:pt x="9867150" y="9867150"/>
                </a:lnTo>
                <a:lnTo>
                  <a:pt x="0" y="9867150"/>
                </a:lnTo>
                <a:lnTo>
                  <a:pt x="0" y="0"/>
                </a:lnTo>
                <a:close/>
              </a:path>
            </a:pathLst>
          </a:custGeom>
          <a:blipFill rotWithShape="1">
            <a:blip r:embed="rId5">
              <a:alphaModFix amt="75000"/>
            </a:blip>
            <a:stretch>
              <a:fillRect b="0" l="0" r="0" t="0"/>
            </a:stretch>
          </a:blipFill>
          <a:ln>
            <a:noFill/>
          </a:ln>
        </p:spPr>
      </p:sp>
      <p:sp>
        <p:nvSpPr>
          <p:cNvPr id="462" name="Google Shape;462;p14"/>
          <p:cNvSpPr/>
          <p:nvPr/>
        </p:nvSpPr>
        <p:spPr>
          <a:xfrm rot="-6559821">
            <a:off x="-2430766" y="-1450737"/>
            <a:ext cx="5798048" cy="5798048"/>
          </a:xfrm>
          <a:custGeom>
            <a:rect b="b" l="l" r="r" t="t"/>
            <a:pathLst>
              <a:path extrusionOk="0" h="5798048" w="5798048">
                <a:moveTo>
                  <a:pt x="0" y="0"/>
                </a:moveTo>
                <a:lnTo>
                  <a:pt x="5798048" y="0"/>
                </a:lnTo>
                <a:lnTo>
                  <a:pt x="5798048" y="5798048"/>
                </a:lnTo>
                <a:lnTo>
                  <a:pt x="0" y="5798048"/>
                </a:lnTo>
                <a:lnTo>
                  <a:pt x="0" y="0"/>
                </a:lnTo>
                <a:close/>
              </a:path>
            </a:pathLst>
          </a:custGeom>
          <a:blipFill rotWithShape="1">
            <a:blip r:embed="rId6">
              <a:alphaModFix amt="44999"/>
            </a:blip>
            <a:stretch>
              <a:fillRect b="0" l="0" r="0" t="0"/>
            </a:stretch>
          </a:blipFill>
          <a:ln>
            <a:noFill/>
          </a:ln>
        </p:spPr>
      </p:sp>
      <p:sp>
        <p:nvSpPr>
          <p:cNvPr id="463" name="Google Shape;463;p14"/>
          <p:cNvSpPr/>
          <p:nvPr/>
        </p:nvSpPr>
        <p:spPr>
          <a:xfrm rot="10800000">
            <a:off x="-5348092" y="393266"/>
            <a:ext cx="10696185" cy="10696185"/>
          </a:xfrm>
          <a:custGeom>
            <a:rect b="b" l="l" r="r" t="t"/>
            <a:pathLst>
              <a:path extrusionOk="0" h="10696185" w="10696185">
                <a:moveTo>
                  <a:pt x="0" y="0"/>
                </a:moveTo>
                <a:lnTo>
                  <a:pt x="10696184" y="0"/>
                </a:lnTo>
                <a:lnTo>
                  <a:pt x="10696184" y="10696185"/>
                </a:lnTo>
                <a:lnTo>
                  <a:pt x="0" y="10696185"/>
                </a:lnTo>
                <a:lnTo>
                  <a:pt x="0" y="0"/>
                </a:lnTo>
                <a:close/>
              </a:path>
            </a:pathLst>
          </a:custGeom>
          <a:blipFill rotWithShape="1">
            <a:blip r:embed="rId7">
              <a:alphaModFix amt="75000"/>
            </a:blip>
            <a:stretch>
              <a:fillRect b="0" l="0" r="0" t="0"/>
            </a:stretch>
          </a:blipFill>
          <a:ln>
            <a:noFill/>
          </a:ln>
        </p:spPr>
      </p:sp>
      <p:cxnSp>
        <p:nvCxnSpPr>
          <p:cNvPr id="464" name="Google Shape;464;p14"/>
          <p:cNvCxnSpPr/>
          <p:nvPr/>
        </p:nvCxnSpPr>
        <p:spPr>
          <a:xfrm>
            <a:off x="10824903" y="5295900"/>
            <a:ext cx="1824297" cy="0"/>
          </a:xfrm>
          <a:prstGeom prst="straightConnector1">
            <a:avLst/>
          </a:prstGeom>
          <a:noFill/>
          <a:ln cap="rnd" cmpd="sng" w="38100">
            <a:solidFill>
              <a:srgbClr val="152855"/>
            </a:solidFill>
            <a:prstDash val="solid"/>
            <a:round/>
            <a:headEnd len="sm" w="sm" type="none"/>
            <a:tailEnd len="sm" w="sm" type="none"/>
          </a:ln>
        </p:spPr>
      </p:cxnSp>
      <p:grpSp>
        <p:nvGrpSpPr>
          <p:cNvPr id="465" name="Google Shape;465;p14"/>
          <p:cNvGrpSpPr/>
          <p:nvPr/>
        </p:nvGrpSpPr>
        <p:grpSpPr>
          <a:xfrm>
            <a:off x="14191754" y="393266"/>
            <a:ext cx="3399560" cy="838094"/>
            <a:chOff x="0" y="0"/>
            <a:chExt cx="4532746" cy="1117460"/>
          </a:xfrm>
        </p:grpSpPr>
        <p:sp>
          <p:nvSpPr>
            <p:cNvPr id="466" name="Google Shape;466;p14"/>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8">
                <a:alphaModFix/>
              </a:blip>
              <a:stretch>
                <a:fillRect b="0" l="0" r="0" t="0"/>
              </a:stretch>
            </a:blipFill>
            <a:ln>
              <a:noFill/>
            </a:ln>
          </p:spPr>
        </p:sp>
        <p:sp>
          <p:nvSpPr>
            <p:cNvPr id="467" name="Google Shape;467;p14"/>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grpSp>
        <p:nvGrpSpPr>
          <p:cNvPr id="468" name="Google Shape;468;p14"/>
          <p:cNvGrpSpPr/>
          <p:nvPr/>
        </p:nvGrpSpPr>
        <p:grpSpPr>
          <a:xfrm>
            <a:off x="3729050" y="566130"/>
            <a:ext cx="868840" cy="1672914"/>
            <a:chOff x="0" y="0"/>
            <a:chExt cx="1158454" cy="2230552"/>
          </a:xfrm>
        </p:grpSpPr>
        <p:sp>
          <p:nvSpPr>
            <p:cNvPr id="469" name="Google Shape;469;p14"/>
            <p:cNvSpPr/>
            <p:nvPr/>
          </p:nvSpPr>
          <p:spPr>
            <a:xfrm>
              <a:off x="346469" y="0"/>
              <a:ext cx="530420" cy="510972"/>
            </a:xfrm>
            <a:custGeom>
              <a:rect b="b" l="l" r="r" t="t"/>
              <a:pathLst>
                <a:path extrusionOk="0" h="510972" w="530420">
                  <a:moveTo>
                    <a:pt x="0" y="0"/>
                  </a:moveTo>
                  <a:lnTo>
                    <a:pt x="530420" y="0"/>
                  </a:lnTo>
                  <a:lnTo>
                    <a:pt x="530420" y="510972"/>
                  </a:lnTo>
                  <a:lnTo>
                    <a:pt x="0" y="510972"/>
                  </a:lnTo>
                  <a:lnTo>
                    <a:pt x="0" y="0"/>
                  </a:lnTo>
                  <a:close/>
                </a:path>
              </a:pathLst>
            </a:custGeom>
            <a:blipFill rotWithShape="1">
              <a:blip r:embed="rId9">
                <a:alphaModFix/>
              </a:blip>
              <a:stretch>
                <a:fillRect b="0" l="0" r="0" t="0"/>
              </a:stretch>
            </a:blipFill>
            <a:ln>
              <a:noFill/>
            </a:ln>
          </p:spPr>
        </p:sp>
        <p:sp>
          <p:nvSpPr>
            <p:cNvPr id="470" name="Google Shape;470;p14"/>
            <p:cNvSpPr/>
            <p:nvPr/>
          </p:nvSpPr>
          <p:spPr>
            <a:xfrm rot="10800000">
              <a:off x="0" y="816960"/>
              <a:ext cx="346469" cy="431961"/>
            </a:xfrm>
            <a:custGeom>
              <a:rect b="b" l="l" r="r" t="t"/>
              <a:pathLst>
                <a:path extrusionOk="0" h="431961" w="346469">
                  <a:moveTo>
                    <a:pt x="346469" y="431961"/>
                  </a:moveTo>
                  <a:lnTo>
                    <a:pt x="0" y="431961"/>
                  </a:lnTo>
                  <a:lnTo>
                    <a:pt x="0" y="0"/>
                  </a:lnTo>
                  <a:lnTo>
                    <a:pt x="346469" y="0"/>
                  </a:lnTo>
                  <a:lnTo>
                    <a:pt x="346469" y="431961"/>
                  </a:lnTo>
                  <a:close/>
                </a:path>
              </a:pathLst>
            </a:custGeom>
            <a:blipFill rotWithShape="1">
              <a:blip r:embed="rId10">
                <a:alphaModFix/>
              </a:blip>
              <a:stretch>
                <a:fillRect b="0" l="0" r="0" t="0"/>
              </a:stretch>
            </a:blipFill>
            <a:ln>
              <a:noFill/>
            </a:ln>
          </p:spPr>
        </p:sp>
        <p:sp>
          <p:nvSpPr>
            <p:cNvPr id="471" name="Google Shape;471;p14"/>
            <p:cNvSpPr/>
            <p:nvPr/>
          </p:nvSpPr>
          <p:spPr>
            <a:xfrm rot="10800000">
              <a:off x="611679" y="1548859"/>
              <a:ext cx="546775" cy="681693"/>
            </a:xfrm>
            <a:custGeom>
              <a:rect b="b" l="l" r="r" t="t"/>
              <a:pathLst>
                <a:path extrusionOk="0" h="681693" w="546775">
                  <a:moveTo>
                    <a:pt x="546775" y="681693"/>
                  </a:moveTo>
                  <a:lnTo>
                    <a:pt x="0" y="681693"/>
                  </a:lnTo>
                  <a:lnTo>
                    <a:pt x="0" y="0"/>
                  </a:lnTo>
                  <a:lnTo>
                    <a:pt x="546775" y="0"/>
                  </a:lnTo>
                  <a:lnTo>
                    <a:pt x="546775" y="681693"/>
                  </a:lnTo>
                  <a:close/>
                </a:path>
              </a:pathLst>
            </a:custGeom>
            <a:blipFill rotWithShape="1">
              <a:blip r:embed="rId10">
                <a:alphaModFix/>
              </a:blip>
              <a:stretch>
                <a:fillRect b="0" l="0" r="0" t="0"/>
              </a:stretch>
            </a:blipFill>
            <a:ln>
              <a:noFill/>
            </a:ln>
          </p:spPr>
        </p:sp>
      </p:grpSp>
      <p:sp>
        <p:nvSpPr>
          <p:cNvPr id="472" name="Google Shape;472;p14"/>
          <p:cNvSpPr txBox="1"/>
          <p:nvPr/>
        </p:nvSpPr>
        <p:spPr>
          <a:xfrm>
            <a:off x="11034838" y="4022181"/>
            <a:ext cx="6468657" cy="761747"/>
          </a:xfrm>
          <a:prstGeom prst="rect">
            <a:avLst/>
          </a:prstGeom>
          <a:noFill/>
          <a:ln>
            <a:noFill/>
          </a:ln>
        </p:spPr>
        <p:txBody>
          <a:bodyPr anchorCtr="0" anchor="t" bIns="0" lIns="0" spcFirstLastPara="1" rIns="0" wrap="square" tIns="0">
            <a:spAutoFit/>
          </a:bodyPr>
          <a:lstStyle/>
          <a:p>
            <a:pPr indent="0" lvl="0" marL="0" marR="0" rtl="0" algn="l">
              <a:lnSpc>
                <a:spcPct val="125000"/>
              </a:lnSpc>
              <a:spcBef>
                <a:spcPts val="0"/>
              </a:spcBef>
              <a:spcAft>
                <a:spcPts val="0"/>
              </a:spcAft>
              <a:buNone/>
            </a:pPr>
            <a:r>
              <a:rPr b="1" lang="en-US" sz="4800">
                <a:solidFill>
                  <a:srgbClr val="F9F4FD"/>
                </a:solidFill>
                <a:latin typeface="Josefin Sans"/>
                <a:ea typeface="Josefin Sans"/>
                <a:cs typeface="Josefin Sans"/>
                <a:sym typeface="Josefin Sans"/>
              </a:rPr>
              <a:t>Sơ đồ bàn</a:t>
            </a:r>
            <a:endParaRPr b="1" sz="4800">
              <a:solidFill>
                <a:srgbClr val="F9F4FD"/>
              </a:solidFill>
              <a:latin typeface="Josefin Sans"/>
              <a:ea typeface="Josefin Sans"/>
              <a:cs typeface="Josefin Sans"/>
              <a:sym typeface="Josefin Sans"/>
            </a:endParaRPr>
          </a:p>
        </p:txBody>
      </p:sp>
      <p:sp>
        <p:nvSpPr>
          <p:cNvPr id="473" name="Google Shape;473;p14"/>
          <p:cNvSpPr txBox="1"/>
          <p:nvPr/>
        </p:nvSpPr>
        <p:spPr>
          <a:xfrm>
            <a:off x="10824903" y="5495450"/>
            <a:ext cx="6045270" cy="469359"/>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Quản lý chỗ ngồi cho khách hàng</a:t>
            </a:r>
            <a:endParaRPr b="0" i="0" sz="3200" u="none" cap="none" strike="noStrike">
              <a:solidFill>
                <a:srgbClr val="F9F4FD"/>
              </a:solidFill>
              <a:latin typeface="Afacad"/>
              <a:ea typeface="Afacad"/>
              <a:cs typeface="Afacad"/>
              <a:sym typeface="Afacad"/>
            </a:endParaRPr>
          </a:p>
        </p:txBody>
      </p:sp>
      <p:sp>
        <p:nvSpPr>
          <p:cNvPr id="474" name="Google Shape;474;p14"/>
          <p:cNvSpPr txBox="1"/>
          <p:nvPr/>
        </p:nvSpPr>
        <p:spPr>
          <a:xfrm>
            <a:off x="10824903" y="6159593"/>
            <a:ext cx="6045270"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sắp xếp chỗ ngồi cho khách hàng nhanh chóng và hiệu quả.</a:t>
            </a:r>
            <a:endParaRPr/>
          </a:p>
        </p:txBody>
      </p:sp>
      <p:sp>
        <p:nvSpPr>
          <p:cNvPr id="475" name="Google Shape;475;p14"/>
          <p:cNvSpPr/>
          <p:nvPr/>
        </p:nvSpPr>
        <p:spPr>
          <a:xfrm>
            <a:off x="468258" y="2586325"/>
            <a:ext cx="10555272" cy="6671975"/>
          </a:xfrm>
          <a:custGeom>
            <a:rect b="b" l="l" r="r" t="t"/>
            <a:pathLst>
              <a:path extrusionOk="0" h="6671975" w="10555272">
                <a:moveTo>
                  <a:pt x="0" y="0"/>
                </a:moveTo>
                <a:lnTo>
                  <a:pt x="10555272" y="0"/>
                </a:lnTo>
                <a:lnTo>
                  <a:pt x="10555272" y="6671975"/>
                </a:lnTo>
                <a:lnTo>
                  <a:pt x="0" y="6671975"/>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479" name="Shape 479"/>
        <p:cNvGrpSpPr/>
        <p:nvPr/>
      </p:nvGrpSpPr>
      <p:grpSpPr>
        <a:xfrm>
          <a:off x="0" y="0"/>
          <a:ext cx="0" cy="0"/>
          <a:chOff x="0" y="0"/>
          <a:chExt cx="0" cy="0"/>
        </a:xfrm>
      </p:grpSpPr>
      <p:sp>
        <p:nvSpPr>
          <p:cNvPr id="480" name="Google Shape;480;p15"/>
          <p:cNvSpPr/>
          <p:nvPr/>
        </p:nvSpPr>
        <p:spPr>
          <a:xfrm>
            <a:off x="8893879" y="7504469"/>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481" name="Google Shape;481;p15"/>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482" name="Google Shape;482;p15"/>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483" name="Google Shape;483;p15"/>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484" name="Google Shape;484;p15"/>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485" name="Google Shape;485;p15"/>
          <p:cNvSpPr/>
          <p:nvPr/>
        </p:nvSpPr>
        <p:spPr>
          <a:xfrm>
            <a:off x="-2248176" y="6845689"/>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486" name="Google Shape;486;p15"/>
          <p:cNvSpPr/>
          <p:nvPr/>
        </p:nvSpPr>
        <p:spPr>
          <a:xfrm>
            <a:off x="14041849" y="6992169"/>
            <a:ext cx="5532383" cy="5532383"/>
          </a:xfrm>
          <a:custGeom>
            <a:rect b="b" l="l" r="r" t="t"/>
            <a:pathLst>
              <a:path extrusionOk="0" h="5532383" w="5532383">
                <a:moveTo>
                  <a:pt x="0" y="0"/>
                </a:moveTo>
                <a:lnTo>
                  <a:pt x="5532383" y="0"/>
                </a:lnTo>
                <a:lnTo>
                  <a:pt x="5532383" y="5532383"/>
                </a:lnTo>
                <a:lnTo>
                  <a:pt x="0" y="5532383"/>
                </a:lnTo>
                <a:lnTo>
                  <a:pt x="0" y="0"/>
                </a:lnTo>
                <a:close/>
              </a:path>
            </a:pathLst>
          </a:custGeom>
          <a:blipFill rotWithShape="1">
            <a:blip r:embed="rId6">
              <a:alphaModFix amt="42000"/>
            </a:blip>
            <a:stretch>
              <a:fillRect b="0" l="0" r="0" t="0"/>
            </a:stretch>
          </a:blipFill>
          <a:ln>
            <a:noFill/>
          </a:ln>
        </p:spPr>
      </p:sp>
      <p:sp>
        <p:nvSpPr>
          <p:cNvPr id="487" name="Google Shape;487;p15"/>
          <p:cNvSpPr/>
          <p:nvPr/>
        </p:nvSpPr>
        <p:spPr>
          <a:xfrm>
            <a:off x="13239154" y="-357139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488" name="Google Shape;488;p15"/>
          <p:cNvSpPr/>
          <p:nvPr/>
        </p:nvSpPr>
        <p:spPr>
          <a:xfrm>
            <a:off x="4778760" y="8770893"/>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489" name="Google Shape;489;p15"/>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490" name="Google Shape;490;p15"/>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491" name="Google Shape;491;p15"/>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492" name="Google Shape;492;p15"/>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493" name="Google Shape;493;p15"/>
          <p:cNvSpPr/>
          <p:nvPr/>
        </p:nvSpPr>
        <p:spPr>
          <a:xfrm flipH="1">
            <a:off x="5409365" y="2549356"/>
            <a:ext cx="342759" cy="427335"/>
          </a:xfrm>
          <a:custGeom>
            <a:rect b="b" l="l" r="r" t="t"/>
            <a:pathLst>
              <a:path extrusionOk="0" h="427335" w="342759">
                <a:moveTo>
                  <a:pt x="342759" y="0"/>
                </a:moveTo>
                <a:lnTo>
                  <a:pt x="0" y="0"/>
                </a:lnTo>
                <a:lnTo>
                  <a:pt x="0" y="427336"/>
                </a:lnTo>
                <a:lnTo>
                  <a:pt x="342759" y="427336"/>
                </a:lnTo>
                <a:lnTo>
                  <a:pt x="342759" y="0"/>
                </a:lnTo>
                <a:close/>
              </a:path>
            </a:pathLst>
          </a:custGeom>
          <a:blipFill rotWithShape="1">
            <a:blip r:embed="rId8">
              <a:alphaModFix/>
            </a:blip>
            <a:stretch>
              <a:fillRect b="0" l="0" r="0" t="0"/>
            </a:stretch>
          </a:blipFill>
          <a:ln>
            <a:noFill/>
          </a:ln>
        </p:spPr>
      </p:sp>
      <p:sp>
        <p:nvSpPr>
          <p:cNvPr id="494" name="Google Shape;494;p15"/>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495" name="Google Shape;495;p15"/>
          <p:cNvCxnSpPr/>
          <p:nvPr/>
        </p:nvCxnSpPr>
        <p:spPr>
          <a:xfrm>
            <a:off x="1063537" y="2310990"/>
            <a:ext cx="7633685" cy="0"/>
          </a:xfrm>
          <a:prstGeom prst="straightConnector1">
            <a:avLst/>
          </a:prstGeom>
          <a:noFill/>
          <a:ln cap="rnd" cmpd="sng" w="38100">
            <a:solidFill>
              <a:srgbClr val="152855"/>
            </a:solidFill>
            <a:prstDash val="solid"/>
            <a:round/>
            <a:headEnd len="sm" w="sm" type="none"/>
            <a:tailEnd len="sm" w="sm" type="none"/>
          </a:ln>
        </p:spPr>
      </p:cxnSp>
      <p:grpSp>
        <p:nvGrpSpPr>
          <p:cNvPr id="496" name="Google Shape;496;p15"/>
          <p:cNvGrpSpPr/>
          <p:nvPr/>
        </p:nvGrpSpPr>
        <p:grpSpPr>
          <a:xfrm>
            <a:off x="14250681" y="503250"/>
            <a:ext cx="3399560" cy="838094"/>
            <a:chOff x="0" y="0"/>
            <a:chExt cx="4532746" cy="1117460"/>
          </a:xfrm>
        </p:grpSpPr>
        <p:sp>
          <p:nvSpPr>
            <p:cNvPr id="497" name="Google Shape;497;p15"/>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498" name="Google Shape;498;p15"/>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499" name="Google Shape;499;p15"/>
          <p:cNvSpPr/>
          <p:nvPr/>
        </p:nvSpPr>
        <p:spPr>
          <a:xfrm>
            <a:off x="8255210" y="4174339"/>
            <a:ext cx="9199561" cy="5342700"/>
          </a:xfrm>
          <a:custGeom>
            <a:rect b="b" l="l" r="r" t="t"/>
            <a:pathLst>
              <a:path extrusionOk="0" h="5342700" w="9199561">
                <a:moveTo>
                  <a:pt x="0" y="0"/>
                </a:moveTo>
                <a:lnTo>
                  <a:pt x="9199560" y="0"/>
                </a:lnTo>
                <a:lnTo>
                  <a:pt x="9199560" y="5342700"/>
                </a:lnTo>
                <a:lnTo>
                  <a:pt x="0" y="5342700"/>
                </a:lnTo>
                <a:lnTo>
                  <a:pt x="0" y="0"/>
                </a:lnTo>
                <a:close/>
              </a:path>
            </a:pathLst>
          </a:custGeom>
          <a:blipFill rotWithShape="1">
            <a:blip r:embed="rId10">
              <a:alphaModFix/>
            </a:blip>
            <a:stretch>
              <a:fillRect b="0" l="0" r="0" t="0"/>
            </a:stretch>
          </a:blipFill>
          <a:ln>
            <a:noFill/>
          </a:ln>
        </p:spPr>
      </p:sp>
      <p:sp>
        <p:nvSpPr>
          <p:cNvPr id="500" name="Google Shape;500;p15"/>
          <p:cNvSpPr txBox="1"/>
          <p:nvPr/>
        </p:nvSpPr>
        <p:spPr>
          <a:xfrm>
            <a:off x="1063537" y="1150845"/>
            <a:ext cx="4552045"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Đặt bàn trước</a:t>
            </a:r>
            <a:endParaRPr b="1" sz="4800">
              <a:solidFill>
                <a:srgbClr val="F9F4FD"/>
              </a:solidFill>
              <a:latin typeface="Josefin Sans"/>
              <a:ea typeface="Josefin Sans"/>
              <a:cs typeface="Josefin Sans"/>
              <a:sym typeface="Josefin Sans"/>
            </a:endParaRPr>
          </a:p>
        </p:txBody>
      </p:sp>
      <p:sp>
        <p:nvSpPr>
          <p:cNvPr id="501" name="Google Shape;501;p15"/>
          <p:cNvSpPr txBox="1"/>
          <p:nvPr/>
        </p:nvSpPr>
        <p:spPr>
          <a:xfrm>
            <a:off x="926355" y="2482681"/>
            <a:ext cx="7704811" cy="3447098"/>
          </a:xfrm>
          <a:prstGeom prst="rect">
            <a:avLst/>
          </a:prstGeom>
          <a:noFill/>
          <a:ln>
            <a:noFill/>
          </a:ln>
        </p:spPr>
        <p:txBody>
          <a:bodyPr anchorCtr="0" anchor="t" bIns="0" lIns="0" spcFirstLastPara="1" rIns="0" wrap="square" tIns="0">
            <a:spAutoFit/>
          </a:bodyPr>
          <a:lstStyle/>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nhà hàng sắp xếp chỗ ngồi cho khách hàng hợp lý, tránh tình trạng khách hàng phải chờ đợi lâu, giúp tăng trải nghiệm của khách hàng</a:t>
            </a:r>
            <a:endParaRPr b="0" i="0" sz="3200" u="none" cap="none" strike="noStrike">
              <a:solidFill>
                <a:srgbClr val="F9F4FD"/>
              </a:solidFill>
              <a:latin typeface="Afacad"/>
              <a:ea typeface="Afacad"/>
              <a:cs typeface="Afacad"/>
              <a:sym typeface="Afacad"/>
            </a:endParaRPr>
          </a:p>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nhà hàng có thể quản lý, dự tính được số lượng khách hàng để tránh tình trạng hết nguyên vật liệu, thực phẩm.</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505" name="Shape 505"/>
        <p:cNvGrpSpPr/>
        <p:nvPr/>
      </p:nvGrpSpPr>
      <p:grpSpPr>
        <a:xfrm>
          <a:off x="0" y="0"/>
          <a:ext cx="0" cy="0"/>
          <a:chOff x="0" y="0"/>
          <a:chExt cx="0" cy="0"/>
        </a:xfrm>
      </p:grpSpPr>
      <p:sp>
        <p:nvSpPr>
          <p:cNvPr id="506" name="Google Shape;506;p16"/>
          <p:cNvSpPr/>
          <p:nvPr/>
        </p:nvSpPr>
        <p:spPr>
          <a:xfrm>
            <a:off x="1047062" y="1619804"/>
            <a:ext cx="8205142" cy="7409896"/>
          </a:xfrm>
          <a:custGeom>
            <a:rect b="b" l="l" r="r" t="t"/>
            <a:pathLst>
              <a:path extrusionOk="0" h="8205142" w="8205142">
                <a:moveTo>
                  <a:pt x="0" y="0"/>
                </a:moveTo>
                <a:lnTo>
                  <a:pt x="8205141" y="0"/>
                </a:lnTo>
                <a:lnTo>
                  <a:pt x="8205141" y="8205142"/>
                </a:lnTo>
                <a:lnTo>
                  <a:pt x="0" y="8205142"/>
                </a:lnTo>
                <a:lnTo>
                  <a:pt x="0" y="0"/>
                </a:lnTo>
                <a:close/>
              </a:path>
            </a:pathLst>
          </a:custGeom>
          <a:blipFill rotWithShape="1">
            <a:blip r:embed="rId3">
              <a:alphaModFix amt="49000"/>
            </a:blip>
            <a:stretch>
              <a:fillRect b="0" l="0" r="0" t="0"/>
            </a:stretch>
          </a:blipFill>
          <a:ln>
            <a:noFill/>
          </a:ln>
        </p:spPr>
      </p:sp>
      <p:sp>
        <p:nvSpPr>
          <p:cNvPr id="507" name="Google Shape;507;p16"/>
          <p:cNvSpPr/>
          <p:nvPr/>
        </p:nvSpPr>
        <p:spPr>
          <a:xfrm>
            <a:off x="5031455" y="1543890"/>
            <a:ext cx="7881534" cy="7881534"/>
          </a:xfrm>
          <a:custGeom>
            <a:rect b="b" l="l" r="r" t="t"/>
            <a:pathLst>
              <a:path extrusionOk="0" h="7881534" w="7881534">
                <a:moveTo>
                  <a:pt x="0" y="0"/>
                </a:moveTo>
                <a:lnTo>
                  <a:pt x="7881533" y="0"/>
                </a:lnTo>
                <a:lnTo>
                  <a:pt x="7881533" y="7881533"/>
                </a:lnTo>
                <a:lnTo>
                  <a:pt x="0" y="7881533"/>
                </a:lnTo>
                <a:lnTo>
                  <a:pt x="0" y="0"/>
                </a:lnTo>
                <a:close/>
              </a:path>
            </a:pathLst>
          </a:custGeom>
          <a:blipFill rotWithShape="1">
            <a:blip r:embed="rId4">
              <a:alphaModFix amt="56000"/>
            </a:blip>
            <a:stretch>
              <a:fillRect b="0" l="0" r="0" t="0"/>
            </a:stretch>
          </a:blipFill>
          <a:ln>
            <a:noFill/>
          </a:ln>
        </p:spPr>
      </p:sp>
      <p:sp>
        <p:nvSpPr>
          <p:cNvPr id="508" name="Google Shape;508;p16"/>
          <p:cNvSpPr/>
          <p:nvPr/>
        </p:nvSpPr>
        <p:spPr>
          <a:xfrm>
            <a:off x="12659853" y="-5034167"/>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5">
              <a:alphaModFix amt="75000"/>
            </a:blip>
            <a:stretch>
              <a:fillRect b="0" l="0" r="0" t="0"/>
            </a:stretch>
          </a:blipFill>
          <a:ln>
            <a:noFill/>
          </a:ln>
        </p:spPr>
      </p:sp>
      <p:sp>
        <p:nvSpPr>
          <p:cNvPr id="509" name="Google Shape;509;p16"/>
          <p:cNvSpPr/>
          <p:nvPr/>
        </p:nvSpPr>
        <p:spPr>
          <a:xfrm>
            <a:off x="16273018" y="6777643"/>
            <a:ext cx="4961313" cy="4961313"/>
          </a:xfrm>
          <a:custGeom>
            <a:rect b="b" l="l" r="r" t="t"/>
            <a:pathLst>
              <a:path extrusionOk="0" h="4961313" w="4961313">
                <a:moveTo>
                  <a:pt x="0" y="0"/>
                </a:moveTo>
                <a:lnTo>
                  <a:pt x="4961313" y="0"/>
                </a:lnTo>
                <a:lnTo>
                  <a:pt x="4961313" y="4961314"/>
                </a:lnTo>
                <a:lnTo>
                  <a:pt x="0" y="4961314"/>
                </a:lnTo>
                <a:lnTo>
                  <a:pt x="0" y="0"/>
                </a:lnTo>
                <a:close/>
              </a:path>
            </a:pathLst>
          </a:custGeom>
          <a:blipFill rotWithShape="1">
            <a:blip r:embed="rId6">
              <a:alphaModFix amt="75000"/>
            </a:blip>
            <a:stretch>
              <a:fillRect b="0" l="0" r="0" t="0"/>
            </a:stretch>
          </a:blipFill>
          <a:ln>
            <a:noFill/>
          </a:ln>
        </p:spPr>
      </p:sp>
      <p:sp>
        <p:nvSpPr>
          <p:cNvPr id="510" name="Google Shape;510;p16"/>
          <p:cNvSpPr/>
          <p:nvPr/>
        </p:nvSpPr>
        <p:spPr>
          <a:xfrm>
            <a:off x="-4343400" y="-1660581"/>
            <a:ext cx="6804081" cy="6804081"/>
          </a:xfrm>
          <a:custGeom>
            <a:rect b="b" l="l" r="r" t="t"/>
            <a:pathLst>
              <a:path extrusionOk="0" h="6804081" w="6804081">
                <a:moveTo>
                  <a:pt x="0" y="0"/>
                </a:moveTo>
                <a:lnTo>
                  <a:pt x="6804080" y="0"/>
                </a:lnTo>
                <a:lnTo>
                  <a:pt x="6804080" y="6804081"/>
                </a:lnTo>
                <a:lnTo>
                  <a:pt x="0" y="6804081"/>
                </a:lnTo>
                <a:lnTo>
                  <a:pt x="0" y="0"/>
                </a:lnTo>
                <a:close/>
              </a:path>
            </a:pathLst>
          </a:custGeom>
          <a:blipFill rotWithShape="1">
            <a:blip r:embed="rId5">
              <a:alphaModFix amt="75000"/>
            </a:blip>
            <a:stretch>
              <a:fillRect b="0" l="0" r="0" t="0"/>
            </a:stretch>
          </a:blipFill>
          <a:ln>
            <a:noFill/>
          </a:ln>
        </p:spPr>
      </p:sp>
      <p:sp>
        <p:nvSpPr>
          <p:cNvPr id="511" name="Google Shape;511;p16"/>
          <p:cNvSpPr/>
          <p:nvPr/>
        </p:nvSpPr>
        <p:spPr>
          <a:xfrm>
            <a:off x="16823694" y="8680922"/>
            <a:ext cx="599355" cy="577378"/>
          </a:xfrm>
          <a:custGeom>
            <a:rect b="b" l="l" r="r" t="t"/>
            <a:pathLst>
              <a:path extrusionOk="0" h="577378" w="599355">
                <a:moveTo>
                  <a:pt x="0" y="0"/>
                </a:moveTo>
                <a:lnTo>
                  <a:pt x="599354" y="0"/>
                </a:lnTo>
                <a:lnTo>
                  <a:pt x="599354" y="577378"/>
                </a:lnTo>
                <a:lnTo>
                  <a:pt x="0" y="577378"/>
                </a:lnTo>
                <a:lnTo>
                  <a:pt x="0" y="0"/>
                </a:lnTo>
                <a:close/>
              </a:path>
            </a:pathLst>
          </a:custGeom>
          <a:blipFill rotWithShape="1">
            <a:blip r:embed="rId7">
              <a:alphaModFix/>
            </a:blip>
            <a:stretch>
              <a:fillRect b="0" l="0" r="0" t="0"/>
            </a:stretch>
          </a:blipFill>
          <a:ln>
            <a:noFill/>
          </a:ln>
        </p:spPr>
      </p:sp>
      <p:sp>
        <p:nvSpPr>
          <p:cNvPr id="512" name="Google Shape;512;p16"/>
          <p:cNvSpPr/>
          <p:nvPr/>
        </p:nvSpPr>
        <p:spPr>
          <a:xfrm rot="10800000">
            <a:off x="9305925" y="1802466"/>
            <a:ext cx="590692" cy="736447"/>
          </a:xfrm>
          <a:custGeom>
            <a:rect b="b" l="l" r="r" t="t"/>
            <a:pathLst>
              <a:path extrusionOk="0" h="736447" w="590692">
                <a:moveTo>
                  <a:pt x="590692" y="736447"/>
                </a:moveTo>
                <a:lnTo>
                  <a:pt x="0" y="736447"/>
                </a:lnTo>
                <a:lnTo>
                  <a:pt x="0" y="0"/>
                </a:lnTo>
                <a:lnTo>
                  <a:pt x="590692" y="0"/>
                </a:lnTo>
                <a:lnTo>
                  <a:pt x="590692" y="736447"/>
                </a:lnTo>
                <a:close/>
              </a:path>
            </a:pathLst>
          </a:custGeom>
          <a:blipFill rotWithShape="1">
            <a:blip r:embed="rId8">
              <a:alphaModFix/>
            </a:blip>
            <a:stretch>
              <a:fillRect b="0" l="0" r="0" t="0"/>
            </a:stretch>
          </a:blipFill>
          <a:ln>
            <a:noFill/>
          </a:ln>
        </p:spPr>
      </p:sp>
      <p:cxnSp>
        <p:nvCxnSpPr>
          <p:cNvPr id="513" name="Google Shape;513;p16"/>
          <p:cNvCxnSpPr/>
          <p:nvPr/>
        </p:nvCxnSpPr>
        <p:spPr>
          <a:xfrm>
            <a:off x="1892324" y="4914900"/>
            <a:ext cx="3582667" cy="0"/>
          </a:xfrm>
          <a:prstGeom prst="straightConnector1">
            <a:avLst/>
          </a:prstGeom>
          <a:noFill/>
          <a:ln cap="rnd" cmpd="sng" w="38100">
            <a:solidFill>
              <a:srgbClr val="152855"/>
            </a:solidFill>
            <a:prstDash val="solid"/>
            <a:round/>
            <a:headEnd len="sm" w="sm" type="none"/>
            <a:tailEnd len="sm" w="sm" type="none"/>
          </a:ln>
        </p:spPr>
      </p:cxnSp>
      <p:grpSp>
        <p:nvGrpSpPr>
          <p:cNvPr id="514" name="Google Shape;514;p16"/>
          <p:cNvGrpSpPr/>
          <p:nvPr/>
        </p:nvGrpSpPr>
        <p:grpSpPr>
          <a:xfrm>
            <a:off x="14250681" y="556364"/>
            <a:ext cx="3399560" cy="838094"/>
            <a:chOff x="0" y="0"/>
            <a:chExt cx="4532746" cy="1117460"/>
          </a:xfrm>
        </p:grpSpPr>
        <p:sp>
          <p:nvSpPr>
            <p:cNvPr id="515" name="Google Shape;515;p16"/>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516" name="Google Shape;516;p16"/>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517" name="Google Shape;517;p16"/>
          <p:cNvSpPr/>
          <p:nvPr/>
        </p:nvSpPr>
        <p:spPr>
          <a:xfrm>
            <a:off x="8273099" y="2812481"/>
            <a:ext cx="8976839" cy="5344351"/>
          </a:xfrm>
          <a:custGeom>
            <a:rect b="b" l="l" r="r" t="t"/>
            <a:pathLst>
              <a:path extrusionOk="0" h="5344351" w="8976839">
                <a:moveTo>
                  <a:pt x="0" y="0"/>
                </a:moveTo>
                <a:lnTo>
                  <a:pt x="8976838" y="0"/>
                </a:lnTo>
                <a:lnTo>
                  <a:pt x="8976838" y="5344351"/>
                </a:lnTo>
                <a:lnTo>
                  <a:pt x="0" y="5344351"/>
                </a:lnTo>
                <a:lnTo>
                  <a:pt x="0" y="0"/>
                </a:lnTo>
                <a:close/>
              </a:path>
            </a:pathLst>
          </a:custGeom>
          <a:blipFill rotWithShape="1">
            <a:blip r:embed="rId10">
              <a:alphaModFix/>
            </a:blip>
            <a:stretch>
              <a:fillRect b="0" l="0" r="0" t="0"/>
            </a:stretch>
          </a:blipFill>
          <a:ln>
            <a:noFill/>
          </a:ln>
        </p:spPr>
      </p:sp>
      <p:sp>
        <p:nvSpPr>
          <p:cNvPr id="518" name="Google Shape;518;p16"/>
          <p:cNvSpPr txBox="1"/>
          <p:nvPr/>
        </p:nvSpPr>
        <p:spPr>
          <a:xfrm>
            <a:off x="1892325" y="2360873"/>
            <a:ext cx="5272539" cy="183642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Tính năng </a:t>
            </a:r>
            <a:endParaRPr b="1" sz="4800">
              <a:solidFill>
                <a:srgbClr val="F9F4FD"/>
              </a:solidFill>
              <a:latin typeface="Josefin Sans"/>
              <a:ea typeface="Josefin Sans"/>
              <a:cs typeface="Josefin Sans"/>
              <a:sym typeface="Josefin Sans"/>
            </a:endParaRPr>
          </a:p>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Quản lý nhà bếp</a:t>
            </a:r>
            <a:endParaRPr b="1" sz="4800">
              <a:solidFill>
                <a:srgbClr val="F9F4FD"/>
              </a:solidFill>
              <a:latin typeface="Josefin Sans"/>
              <a:ea typeface="Josefin Sans"/>
              <a:cs typeface="Josefin Sans"/>
              <a:sym typeface="Josefin Sans"/>
            </a:endParaRPr>
          </a:p>
        </p:txBody>
      </p:sp>
      <p:grpSp>
        <p:nvGrpSpPr>
          <p:cNvPr id="519" name="Google Shape;519;p16"/>
          <p:cNvGrpSpPr/>
          <p:nvPr/>
        </p:nvGrpSpPr>
        <p:grpSpPr>
          <a:xfrm>
            <a:off x="1665884" y="5254943"/>
            <a:ext cx="5892859" cy="3059938"/>
            <a:chOff x="0" y="-95250"/>
            <a:chExt cx="7857145" cy="4079918"/>
          </a:xfrm>
        </p:grpSpPr>
        <p:sp>
          <p:nvSpPr>
            <p:cNvPr id="520" name="Google Shape;520;p16"/>
            <p:cNvSpPr txBox="1"/>
            <p:nvPr/>
          </p:nvSpPr>
          <p:spPr>
            <a:xfrm>
              <a:off x="0" y="-95250"/>
              <a:ext cx="7857145" cy="625812"/>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tăng cường hiệu suất bếp</a:t>
              </a:r>
              <a:endParaRPr b="0" i="0" sz="3200" u="none" cap="none" strike="noStrike">
                <a:solidFill>
                  <a:srgbClr val="F9F4FD"/>
                </a:solidFill>
                <a:latin typeface="Afacad"/>
                <a:ea typeface="Afacad"/>
                <a:cs typeface="Afacad"/>
                <a:sym typeface="Afacad"/>
              </a:endParaRPr>
            </a:p>
          </p:txBody>
        </p:sp>
        <p:sp>
          <p:nvSpPr>
            <p:cNvPr id="521" name="Google Shape;521;p16"/>
            <p:cNvSpPr txBox="1"/>
            <p:nvPr/>
          </p:nvSpPr>
          <p:spPr>
            <a:xfrm>
              <a:off x="0" y="712969"/>
              <a:ext cx="7857145" cy="1241366"/>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tối ưu hóa quy trình làm việc của bếp</a:t>
              </a:r>
              <a:endParaRPr b="0" i="0" sz="3200" u="none" cap="none" strike="noStrike">
                <a:solidFill>
                  <a:srgbClr val="F9F4FD"/>
                </a:solidFill>
                <a:latin typeface="Afacad"/>
                <a:ea typeface="Afacad"/>
                <a:cs typeface="Afacad"/>
                <a:sym typeface="Afacad"/>
              </a:endParaRPr>
            </a:p>
          </p:txBody>
        </p:sp>
        <p:sp>
          <p:nvSpPr>
            <p:cNvPr id="522" name="Google Shape;522;p16"/>
            <p:cNvSpPr txBox="1"/>
            <p:nvPr/>
          </p:nvSpPr>
          <p:spPr>
            <a:xfrm>
              <a:off x="0" y="2127749"/>
              <a:ext cx="7857145" cy="1856919"/>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đầu bếp dễ dàng theo dõi và xử lý các đơn hàng một cách nhanh chóng và hiệu quả</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526" name="Shape 526"/>
        <p:cNvGrpSpPr/>
        <p:nvPr/>
      </p:nvGrpSpPr>
      <p:grpSpPr>
        <a:xfrm>
          <a:off x="0" y="0"/>
          <a:ext cx="0" cy="0"/>
          <a:chOff x="0" y="0"/>
          <a:chExt cx="0" cy="0"/>
        </a:xfrm>
      </p:grpSpPr>
      <p:grpSp>
        <p:nvGrpSpPr>
          <p:cNvPr id="527" name="Google Shape;527;p17"/>
          <p:cNvGrpSpPr/>
          <p:nvPr/>
        </p:nvGrpSpPr>
        <p:grpSpPr>
          <a:xfrm>
            <a:off x="0" y="3238798"/>
            <a:ext cx="18288000" cy="3447752"/>
            <a:chOff x="0" y="-95250"/>
            <a:chExt cx="4816593" cy="908050"/>
          </a:xfrm>
        </p:grpSpPr>
        <p:sp>
          <p:nvSpPr>
            <p:cNvPr id="528" name="Google Shape;528;p17"/>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gradFill>
              <a:gsLst>
                <a:gs pos="0">
                  <a:srgbClr val="152855">
                    <a:alpha val="28627"/>
                  </a:srgbClr>
                </a:gs>
                <a:gs pos="100000">
                  <a:srgbClr val="B85CBC">
                    <a:alpha val="28627"/>
                  </a:srgbClr>
                </a:gs>
              </a:gsLst>
              <a:lin ang="0" scaled="0"/>
            </a:gradFill>
            <a:ln>
              <a:noFill/>
            </a:ln>
          </p:spPr>
        </p:sp>
        <p:sp>
          <p:nvSpPr>
            <p:cNvPr id="529" name="Google Shape;529;p17"/>
            <p:cNvSpPr txBox="1"/>
            <p:nvPr/>
          </p:nvSpPr>
          <p:spPr>
            <a:xfrm>
              <a:off x="0" y="-95250"/>
              <a:ext cx="4816593" cy="908050"/>
            </a:xfrm>
            <a:prstGeom prst="rect">
              <a:avLst/>
            </a:prstGeom>
            <a:noFill/>
            <a:ln>
              <a:noFill/>
            </a:ln>
          </p:spPr>
          <p:txBody>
            <a:bodyPr anchorCtr="0" anchor="ctr" bIns="50800" lIns="50800" spcFirstLastPara="1" rIns="50800" wrap="square" tIns="50800">
              <a:noAutofit/>
            </a:bodyPr>
            <a:lstStyle/>
            <a:p>
              <a:pPr indent="0" lvl="0" marL="0" marR="0" rtl="0" algn="ctr">
                <a:lnSpc>
                  <a:spcPct val="200000"/>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30" name="Google Shape;530;p17"/>
          <p:cNvSpPr/>
          <p:nvPr/>
        </p:nvSpPr>
        <p:spPr>
          <a:xfrm>
            <a:off x="11428017" y="-532658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531" name="Google Shape;531;p17"/>
          <p:cNvSpPr/>
          <p:nvPr/>
        </p:nvSpPr>
        <p:spPr>
          <a:xfrm>
            <a:off x="-2209321" y="4122887"/>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3">
              <a:alphaModFix amt="75000"/>
            </a:blip>
            <a:stretch>
              <a:fillRect b="0" l="0" r="0" t="0"/>
            </a:stretch>
          </a:blipFill>
          <a:ln>
            <a:noFill/>
          </a:ln>
        </p:spPr>
      </p:sp>
      <p:grpSp>
        <p:nvGrpSpPr>
          <p:cNvPr id="532" name="Google Shape;532;p17"/>
          <p:cNvGrpSpPr/>
          <p:nvPr/>
        </p:nvGrpSpPr>
        <p:grpSpPr>
          <a:xfrm>
            <a:off x="14191754" y="393266"/>
            <a:ext cx="3399560" cy="838094"/>
            <a:chOff x="0" y="0"/>
            <a:chExt cx="4532746" cy="1117460"/>
          </a:xfrm>
        </p:grpSpPr>
        <p:sp>
          <p:nvSpPr>
            <p:cNvPr id="533" name="Google Shape;533;p17"/>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4">
                <a:alphaModFix/>
              </a:blip>
              <a:stretch>
                <a:fillRect b="0" l="0" r="0" t="0"/>
              </a:stretch>
            </a:blipFill>
            <a:ln>
              <a:noFill/>
            </a:ln>
          </p:spPr>
        </p:sp>
        <p:sp>
          <p:nvSpPr>
            <p:cNvPr id="534" name="Google Shape;534;p17"/>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535" name="Google Shape;535;p17"/>
          <p:cNvSpPr/>
          <p:nvPr/>
        </p:nvSpPr>
        <p:spPr>
          <a:xfrm rot="5585196">
            <a:off x="-8523306" y="1859926"/>
            <a:ext cx="11749905" cy="12051184"/>
          </a:xfrm>
          <a:custGeom>
            <a:rect b="b" l="l" r="r" t="t"/>
            <a:pathLst>
              <a:path extrusionOk="0" h="12051184" w="11749905">
                <a:moveTo>
                  <a:pt x="0" y="0"/>
                </a:moveTo>
                <a:lnTo>
                  <a:pt x="11749904" y="0"/>
                </a:lnTo>
                <a:lnTo>
                  <a:pt x="11749904" y="12051185"/>
                </a:lnTo>
                <a:lnTo>
                  <a:pt x="0" y="12051185"/>
                </a:lnTo>
                <a:lnTo>
                  <a:pt x="0" y="0"/>
                </a:lnTo>
                <a:close/>
              </a:path>
            </a:pathLst>
          </a:custGeom>
          <a:blipFill rotWithShape="1">
            <a:blip r:embed="rId5">
              <a:alphaModFix amt="82000"/>
            </a:blip>
            <a:stretch>
              <a:fillRect b="0" l="0" r="0" t="0"/>
            </a:stretch>
          </a:blipFill>
          <a:ln>
            <a:noFill/>
          </a:ln>
        </p:spPr>
      </p:sp>
      <p:sp>
        <p:nvSpPr>
          <p:cNvPr id="536" name="Google Shape;536;p17"/>
          <p:cNvSpPr txBox="1"/>
          <p:nvPr/>
        </p:nvSpPr>
        <p:spPr>
          <a:xfrm>
            <a:off x="6174961" y="4991788"/>
            <a:ext cx="6730633" cy="913712"/>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5000">
                <a:solidFill>
                  <a:srgbClr val="F9F4FD"/>
                </a:solidFill>
                <a:latin typeface="Josefin Sans"/>
                <a:ea typeface="Josefin Sans"/>
                <a:cs typeface="Josefin Sans"/>
                <a:sym typeface="Josefin Sans"/>
              </a:rPr>
              <a:t>QUẢN LÝ TỒN KHO</a:t>
            </a:r>
            <a:endParaRPr/>
          </a:p>
        </p:txBody>
      </p:sp>
      <p:sp>
        <p:nvSpPr>
          <p:cNvPr id="537" name="Google Shape;537;p17"/>
          <p:cNvSpPr txBox="1"/>
          <p:nvPr/>
        </p:nvSpPr>
        <p:spPr>
          <a:xfrm>
            <a:off x="7315200" y="4196499"/>
            <a:ext cx="4258345" cy="5847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3200">
                <a:solidFill>
                  <a:srgbClr val="FFB0DD"/>
                </a:solidFill>
                <a:latin typeface="Afacad"/>
                <a:ea typeface="Afacad"/>
                <a:cs typeface="Afacad"/>
                <a:sym typeface="Afacad"/>
              </a:rPr>
              <a:t>Giá trị sản phẩm của ATC</a:t>
            </a:r>
            <a:endParaRPr b="1" sz="3200">
              <a:solidFill>
                <a:srgbClr val="FFB0DD"/>
              </a:solidFill>
              <a:latin typeface="Afacad"/>
              <a:ea typeface="Afacad"/>
              <a:cs typeface="Afacad"/>
              <a:sym typeface="Afacad"/>
            </a:endParaRPr>
          </a:p>
        </p:txBody>
      </p:sp>
      <p:sp>
        <p:nvSpPr>
          <p:cNvPr id="538" name="Google Shape;538;p17"/>
          <p:cNvSpPr/>
          <p:nvPr/>
        </p:nvSpPr>
        <p:spPr>
          <a:xfrm>
            <a:off x="10977690" y="-3066545"/>
            <a:ext cx="5595005" cy="5595005"/>
          </a:xfrm>
          <a:custGeom>
            <a:rect b="b" l="l" r="r" t="t"/>
            <a:pathLst>
              <a:path extrusionOk="0" h="5595005" w="5595005">
                <a:moveTo>
                  <a:pt x="0" y="0"/>
                </a:moveTo>
                <a:lnTo>
                  <a:pt x="5595005" y="0"/>
                </a:lnTo>
                <a:lnTo>
                  <a:pt x="5595005" y="5595005"/>
                </a:lnTo>
                <a:lnTo>
                  <a:pt x="0" y="5595005"/>
                </a:lnTo>
                <a:lnTo>
                  <a:pt x="0" y="0"/>
                </a:lnTo>
                <a:close/>
              </a:path>
            </a:pathLst>
          </a:custGeom>
          <a:blipFill rotWithShape="1">
            <a:blip r:embed="rId6">
              <a:alphaModFix amt="84000"/>
            </a:blip>
            <a:stretch>
              <a:fillRect b="0" l="0" r="0" t="0"/>
            </a:stretch>
          </a:blipFill>
          <a:ln>
            <a:noFill/>
          </a:ln>
        </p:spPr>
      </p:sp>
      <p:grpSp>
        <p:nvGrpSpPr>
          <p:cNvPr id="539" name="Google Shape;539;p17"/>
          <p:cNvGrpSpPr/>
          <p:nvPr/>
        </p:nvGrpSpPr>
        <p:grpSpPr>
          <a:xfrm rot="5400000">
            <a:off x="12972732" y="6340415"/>
            <a:ext cx="1604923" cy="3090207"/>
            <a:chOff x="0" y="0"/>
            <a:chExt cx="2139896" cy="4120276"/>
          </a:xfrm>
        </p:grpSpPr>
        <p:sp>
          <p:nvSpPr>
            <p:cNvPr id="540" name="Google Shape;540;p17"/>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541" name="Google Shape;541;p17"/>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542" name="Google Shape;542;p17"/>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grpSp>
        <p:nvGrpSpPr>
          <p:cNvPr id="543" name="Google Shape;543;p17"/>
          <p:cNvGrpSpPr/>
          <p:nvPr/>
        </p:nvGrpSpPr>
        <p:grpSpPr>
          <a:xfrm rot="5400000">
            <a:off x="4181347" y="488719"/>
            <a:ext cx="1604923" cy="3090207"/>
            <a:chOff x="0" y="0"/>
            <a:chExt cx="2139896" cy="4120276"/>
          </a:xfrm>
        </p:grpSpPr>
        <p:sp>
          <p:nvSpPr>
            <p:cNvPr id="544" name="Google Shape;544;p17"/>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545" name="Google Shape;545;p17"/>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546" name="Google Shape;546;p17"/>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1204C"/>
        </a:solidFill>
      </p:bgPr>
    </p:bg>
    <p:spTree>
      <p:nvGrpSpPr>
        <p:cNvPr id="550" name="Shape 550"/>
        <p:cNvGrpSpPr/>
        <p:nvPr/>
      </p:nvGrpSpPr>
      <p:grpSpPr>
        <a:xfrm>
          <a:off x="0" y="0"/>
          <a:ext cx="0" cy="0"/>
          <a:chOff x="0" y="0"/>
          <a:chExt cx="0" cy="0"/>
        </a:xfrm>
      </p:grpSpPr>
      <p:sp>
        <p:nvSpPr>
          <p:cNvPr id="551" name="Google Shape;551;p18"/>
          <p:cNvSpPr/>
          <p:nvPr/>
        </p:nvSpPr>
        <p:spPr>
          <a:xfrm>
            <a:off x="6510132" y="1861498"/>
            <a:ext cx="7740549" cy="7740549"/>
          </a:xfrm>
          <a:custGeom>
            <a:rect b="b" l="l" r="r" t="t"/>
            <a:pathLst>
              <a:path extrusionOk="0" h="7740549" w="7740549">
                <a:moveTo>
                  <a:pt x="0" y="0"/>
                </a:moveTo>
                <a:lnTo>
                  <a:pt x="7740549" y="0"/>
                </a:lnTo>
                <a:lnTo>
                  <a:pt x="7740549" y="7740549"/>
                </a:lnTo>
                <a:lnTo>
                  <a:pt x="0" y="7740549"/>
                </a:lnTo>
                <a:lnTo>
                  <a:pt x="0" y="0"/>
                </a:lnTo>
                <a:close/>
              </a:path>
            </a:pathLst>
          </a:custGeom>
          <a:blipFill rotWithShape="1">
            <a:blip r:embed="rId3">
              <a:alphaModFix amt="75000"/>
            </a:blip>
            <a:stretch>
              <a:fillRect b="0" l="0" r="0" t="0"/>
            </a:stretch>
          </a:blipFill>
          <a:ln>
            <a:noFill/>
          </a:ln>
        </p:spPr>
      </p:sp>
      <p:sp>
        <p:nvSpPr>
          <p:cNvPr id="552" name="Google Shape;552;p18"/>
          <p:cNvSpPr/>
          <p:nvPr/>
        </p:nvSpPr>
        <p:spPr>
          <a:xfrm>
            <a:off x="13511474" y="-6328298"/>
            <a:ext cx="8996085" cy="8996085"/>
          </a:xfrm>
          <a:custGeom>
            <a:rect b="b" l="l" r="r" t="t"/>
            <a:pathLst>
              <a:path extrusionOk="0" h="8996085" w="8996085">
                <a:moveTo>
                  <a:pt x="0" y="0"/>
                </a:moveTo>
                <a:lnTo>
                  <a:pt x="8996085" y="0"/>
                </a:lnTo>
                <a:lnTo>
                  <a:pt x="8996085" y="8996085"/>
                </a:lnTo>
                <a:lnTo>
                  <a:pt x="0" y="8996085"/>
                </a:lnTo>
                <a:lnTo>
                  <a:pt x="0" y="0"/>
                </a:lnTo>
                <a:close/>
              </a:path>
            </a:pathLst>
          </a:custGeom>
          <a:blipFill rotWithShape="1">
            <a:blip r:embed="rId4">
              <a:alphaModFix/>
            </a:blip>
            <a:stretch>
              <a:fillRect b="0" l="0" r="0" t="0"/>
            </a:stretch>
          </a:blipFill>
          <a:ln>
            <a:noFill/>
          </a:ln>
        </p:spPr>
      </p:sp>
      <p:sp>
        <p:nvSpPr>
          <p:cNvPr id="553" name="Google Shape;553;p18"/>
          <p:cNvSpPr/>
          <p:nvPr/>
        </p:nvSpPr>
        <p:spPr>
          <a:xfrm>
            <a:off x="7431967" y="96328"/>
            <a:ext cx="3207981" cy="3273450"/>
          </a:xfrm>
          <a:custGeom>
            <a:rect b="b" l="l" r="r" t="t"/>
            <a:pathLst>
              <a:path extrusionOk="0" h="3273450" w="3207981">
                <a:moveTo>
                  <a:pt x="0" y="0"/>
                </a:moveTo>
                <a:lnTo>
                  <a:pt x="3207981" y="0"/>
                </a:lnTo>
                <a:lnTo>
                  <a:pt x="3207981" y="3273450"/>
                </a:lnTo>
                <a:lnTo>
                  <a:pt x="0" y="3273450"/>
                </a:lnTo>
                <a:lnTo>
                  <a:pt x="0" y="0"/>
                </a:lnTo>
                <a:close/>
              </a:path>
            </a:pathLst>
          </a:custGeom>
          <a:blipFill rotWithShape="1">
            <a:blip r:embed="rId5">
              <a:alphaModFix amt="76000"/>
            </a:blip>
            <a:stretch>
              <a:fillRect b="0" l="0" r="0" t="0"/>
            </a:stretch>
          </a:blipFill>
          <a:ln>
            <a:noFill/>
          </a:ln>
        </p:spPr>
      </p:sp>
      <p:sp>
        <p:nvSpPr>
          <p:cNvPr id="554" name="Google Shape;554;p18"/>
          <p:cNvSpPr/>
          <p:nvPr/>
        </p:nvSpPr>
        <p:spPr>
          <a:xfrm>
            <a:off x="767080" y="1225127"/>
            <a:ext cx="8376920" cy="8376920"/>
          </a:xfrm>
          <a:custGeom>
            <a:rect b="b" l="l" r="r" t="t"/>
            <a:pathLst>
              <a:path extrusionOk="0" h="8376920" w="8376920">
                <a:moveTo>
                  <a:pt x="0" y="0"/>
                </a:moveTo>
                <a:lnTo>
                  <a:pt x="8376920" y="0"/>
                </a:lnTo>
                <a:lnTo>
                  <a:pt x="8376920" y="8376920"/>
                </a:lnTo>
                <a:lnTo>
                  <a:pt x="0" y="8376920"/>
                </a:lnTo>
                <a:lnTo>
                  <a:pt x="0" y="0"/>
                </a:lnTo>
                <a:close/>
              </a:path>
            </a:pathLst>
          </a:custGeom>
          <a:blipFill rotWithShape="1">
            <a:blip r:embed="rId6">
              <a:alphaModFix amt="49000"/>
            </a:blip>
            <a:stretch>
              <a:fillRect b="0" l="0" r="0" t="0"/>
            </a:stretch>
          </a:blipFill>
          <a:ln>
            <a:noFill/>
          </a:ln>
        </p:spPr>
      </p:sp>
      <p:cxnSp>
        <p:nvCxnSpPr>
          <p:cNvPr id="555" name="Google Shape;555;p18"/>
          <p:cNvCxnSpPr/>
          <p:nvPr/>
        </p:nvCxnSpPr>
        <p:spPr>
          <a:xfrm>
            <a:off x="1447799" y="4376775"/>
            <a:ext cx="5639975" cy="0"/>
          </a:xfrm>
          <a:prstGeom prst="straightConnector1">
            <a:avLst/>
          </a:prstGeom>
          <a:noFill/>
          <a:ln cap="rnd" cmpd="sng" w="38100">
            <a:solidFill>
              <a:srgbClr val="152855"/>
            </a:solidFill>
            <a:prstDash val="solid"/>
            <a:round/>
            <a:headEnd len="sm" w="sm" type="none"/>
            <a:tailEnd len="sm" w="sm" type="none"/>
          </a:ln>
        </p:spPr>
      </p:cxnSp>
      <p:grpSp>
        <p:nvGrpSpPr>
          <p:cNvPr id="556" name="Google Shape;556;p18"/>
          <p:cNvGrpSpPr/>
          <p:nvPr/>
        </p:nvGrpSpPr>
        <p:grpSpPr>
          <a:xfrm>
            <a:off x="14250681" y="503250"/>
            <a:ext cx="3399560" cy="838094"/>
            <a:chOff x="0" y="0"/>
            <a:chExt cx="4532746" cy="1117460"/>
          </a:xfrm>
        </p:grpSpPr>
        <p:sp>
          <p:nvSpPr>
            <p:cNvPr id="557" name="Google Shape;557;p18"/>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7">
                <a:alphaModFix/>
              </a:blip>
              <a:stretch>
                <a:fillRect b="0" l="0" r="0" t="0"/>
              </a:stretch>
            </a:blipFill>
            <a:ln>
              <a:noFill/>
            </a:ln>
          </p:spPr>
        </p:sp>
        <p:sp>
          <p:nvSpPr>
            <p:cNvPr id="558" name="Google Shape;558;p18"/>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559" name="Google Shape;559;p18"/>
          <p:cNvSpPr/>
          <p:nvPr/>
        </p:nvSpPr>
        <p:spPr>
          <a:xfrm>
            <a:off x="8583723" y="2667787"/>
            <a:ext cx="9010192" cy="5401013"/>
          </a:xfrm>
          <a:custGeom>
            <a:rect b="b" l="l" r="r" t="t"/>
            <a:pathLst>
              <a:path extrusionOk="0" h="5401013" w="9010192">
                <a:moveTo>
                  <a:pt x="0" y="0"/>
                </a:moveTo>
                <a:lnTo>
                  <a:pt x="9010193" y="0"/>
                </a:lnTo>
                <a:lnTo>
                  <a:pt x="9010193" y="5401013"/>
                </a:lnTo>
                <a:lnTo>
                  <a:pt x="0" y="5401013"/>
                </a:lnTo>
                <a:lnTo>
                  <a:pt x="0" y="0"/>
                </a:lnTo>
                <a:close/>
              </a:path>
            </a:pathLst>
          </a:custGeom>
          <a:blipFill rotWithShape="1">
            <a:blip r:embed="rId8">
              <a:alphaModFix/>
            </a:blip>
            <a:stretch>
              <a:fillRect b="-11085" l="-2274" r="-6316" t="-3425"/>
            </a:stretch>
          </a:blipFill>
          <a:ln>
            <a:noFill/>
          </a:ln>
        </p:spPr>
      </p:sp>
      <p:sp>
        <p:nvSpPr>
          <p:cNvPr id="560" name="Google Shape;560;p18"/>
          <p:cNvSpPr txBox="1"/>
          <p:nvPr/>
        </p:nvSpPr>
        <p:spPr>
          <a:xfrm>
            <a:off x="1447799" y="2305562"/>
            <a:ext cx="6001356" cy="272382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Tính năng</a:t>
            </a:r>
            <a:endParaRPr b="1" sz="4800">
              <a:solidFill>
                <a:srgbClr val="F9F4FD"/>
              </a:solidFill>
              <a:latin typeface="Josefin Sans"/>
              <a:ea typeface="Josefin Sans"/>
              <a:cs typeface="Josefin Sans"/>
              <a:sym typeface="Josefin Sans"/>
            </a:endParaRPr>
          </a:p>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Quản lý tồn kho</a:t>
            </a:r>
            <a:endParaRPr b="1" sz="4800">
              <a:solidFill>
                <a:srgbClr val="F9F4FD"/>
              </a:solidFill>
              <a:latin typeface="Josefin Sans"/>
              <a:ea typeface="Josefin Sans"/>
              <a:cs typeface="Josefin Sans"/>
              <a:sym typeface="Josefin Sans"/>
            </a:endParaRPr>
          </a:p>
          <a:p>
            <a:pPr indent="0" lvl="0" marL="0" marR="0" rtl="0" algn="l">
              <a:lnSpc>
                <a:spcPct val="150000"/>
              </a:lnSpc>
              <a:spcBef>
                <a:spcPts val="0"/>
              </a:spcBef>
              <a:spcAft>
                <a:spcPts val="0"/>
              </a:spcAft>
              <a:buNone/>
            </a:pPr>
            <a:r>
              <a:t/>
            </a:r>
            <a:endParaRPr b="1" sz="4800">
              <a:solidFill>
                <a:srgbClr val="F9F4FD"/>
              </a:solidFill>
              <a:latin typeface="Josefin Sans"/>
              <a:ea typeface="Josefin Sans"/>
              <a:cs typeface="Josefin Sans"/>
              <a:sym typeface="Josefin Sans"/>
            </a:endParaRPr>
          </a:p>
        </p:txBody>
      </p:sp>
      <p:grpSp>
        <p:nvGrpSpPr>
          <p:cNvPr id="561" name="Google Shape;561;p18"/>
          <p:cNvGrpSpPr/>
          <p:nvPr/>
        </p:nvGrpSpPr>
        <p:grpSpPr>
          <a:xfrm>
            <a:off x="1430611" y="4686300"/>
            <a:ext cx="6290763" cy="4191000"/>
            <a:chOff x="0" y="-196849"/>
            <a:chExt cx="9175063" cy="5588000"/>
          </a:xfrm>
        </p:grpSpPr>
        <p:sp>
          <p:nvSpPr>
            <p:cNvPr id="562" name="Google Shape;562;p18"/>
            <p:cNvSpPr txBox="1"/>
            <p:nvPr/>
          </p:nvSpPr>
          <p:spPr>
            <a:xfrm>
              <a:off x="1" y="-196849"/>
              <a:ext cx="8778032" cy="2626360"/>
            </a:xfrm>
            <a:prstGeom prst="rect">
              <a:avLst/>
            </a:prstGeom>
            <a:noFill/>
            <a:ln>
              <a:noFill/>
            </a:ln>
          </p:spPr>
          <p:txBody>
            <a:bodyPr anchorCtr="0" anchor="t" bIns="0" lIns="0" spcFirstLastPara="1" rIns="0" wrap="square" tIns="0">
              <a:spAutoFit/>
            </a:bodyPr>
            <a:lstStyle/>
            <a:p>
              <a:pPr indent="-457200" lvl="0" marL="457200" marR="0" rtl="0" algn="l">
                <a:spcBef>
                  <a:spcPts val="0"/>
                </a:spcBef>
                <a:spcAft>
                  <a:spcPts val="0"/>
                </a:spcAft>
                <a:buClr>
                  <a:srgbClr val="DBDEE1"/>
                </a:buClr>
                <a:buSzPts val="3200"/>
                <a:buFont typeface="Arial"/>
                <a:buChar char="•"/>
              </a:pPr>
              <a:r>
                <a:rPr i="0" lang="en-US" sz="3200">
                  <a:solidFill>
                    <a:srgbClr val="DBDEE1"/>
                  </a:solidFill>
                  <a:latin typeface="Afacad"/>
                  <a:ea typeface="Afacad"/>
                  <a:cs typeface="Afacad"/>
                  <a:sym typeface="Afacad"/>
                </a:rPr>
                <a:t>Giúp nhà hàng theo dõi và quản lý số lượng và trạng thái của các mặt hàng trong kho hàng một cách chính xác và hiệu quả</a:t>
              </a:r>
              <a:endParaRPr sz="3200">
                <a:solidFill>
                  <a:srgbClr val="F9F4FD"/>
                </a:solidFill>
                <a:latin typeface="Afacad"/>
                <a:ea typeface="Afacad"/>
                <a:cs typeface="Afacad"/>
                <a:sym typeface="Afacad"/>
              </a:endParaRPr>
            </a:p>
          </p:txBody>
        </p:sp>
        <p:sp>
          <p:nvSpPr>
            <p:cNvPr id="563" name="Google Shape;563;p18"/>
            <p:cNvSpPr txBox="1"/>
            <p:nvPr/>
          </p:nvSpPr>
          <p:spPr>
            <a:xfrm>
              <a:off x="0" y="4077971"/>
              <a:ext cx="9175063" cy="1313180"/>
            </a:xfrm>
            <a:prstGeom prst="rect">
              <a:avLst/>
            </a:prstGeom>
            <a:noFill/>
            <a:ln>
              <a:noFill/>
            </a:ln>
          </p:spPr>
          <p:txBody>
            <a:bodyPr anchorCtr="0" anchor="t" bIns="0" lIns="0" spcFirstLastPara="1" rIns="0" wrap="square" tIns="0">
              <a:spAutoFit/>
            </a:bodyPr>
            <a:lstStyle/>
            <a:p>
              <a:pPr indent="-457200" lvl="0" marL="457200" marR="0" rtl="0" algn="l">
                <a:spcBef>
                  <a:spcPts val="0"/>
                </a:spcBef>
                <a:spcAft>
                  <a:spcPts val="0"/>
                </a:spcAft>
                <a:buClr>
                  <a:srgbClr val="DBDEE1"/>
                </a:buClr>
                <a:buSzPts val="3200"/>
                <a:buFont typeface="Arial"/>
                <a:buChar char="•"/>
              </a:pPr>
              <a:r>
                <a:rPr b="0" i="0" lang="en-US" sz="3200">
                  <a:solidFill>
                    <a:srgbClr val="DBDEE1"/>
                  </a:solidFill>
                  <a:latin typeface="Afacad"/>
                  <a:ea typeface="Afacad"/>
                  <a:cs typeface="Afacad"/>
                  <a:sym typeface="Afacad"/>
                </a:rPr>
                <a:t>Tối ưu hóa việc quản lý hàng tồn kho và giảm thiểu lãng phí.</a:t>
              </a:r>
              <a:endParaRPr sz="3200">
                <a:solidFill>
                  <a:srgbClr val="F9F4FD"/>
                </a:solidFill>
                <a:latin typeface="Afacad"/>
                <a:ea typeface="Afacad"/>
                <a:cs typeface="Afacad"/>
                <a:sym typeface="Afacad"/>
              </a:endParaRPr>
            </a:p>
          </p:txBody>
        </p:sp>
        <p:sp>
          <p:nvSpPr>
            <p:cNvPr id="564" name="Google Shape;564;p18"/>
            <p:cNvSpPr txBox="1"/>
            <p:nvPr/>
          </p:nvSpPr>
          <p:spPr>
            <a:xfrm>
              <a:off x="0" y="2574560"/>
              <a:ext cx="9175063" cy="1313180"/>
            </a:xfrm>
            <a:prstGeom prst="rect">
              <a:avLst/>
            </a:prstGeom>
            <a:noFill/>
            <a:ln>
              <a:noFill/>
            </a:ln>
          </p:spPr>
          <p:txBody>
            <a:bodyPr anchorCtr="0" anchor="t" bIns="0" lIns="0" spcFirstLastPara="1" rIns="0" wrap="square" tIns="0">
              <a:spAutoFit/>
            </a:bodyPr>
            <a:lstStyle/>
            <a:p>
              <a:pPr indent="-457200" lvl="0" marL="457200" marR="0" rtl="0" algn="l">
                <a:spcBef>
                  <a:spcPts val="0"/>
                </a:spcBef>
                <a:spcAft>
                  <a:spcPts val="0"/>
                </a:spcAft>
                <a:buClr>
                  <a:srgbClr val="DBDEE1"/>
                </a:buClr>
                <a:buSzPts val="3200"/>
                <a:buFont typeface="Arial"/>
                <a:buChar char="•"/>
              </a:pPr>
              <a:r>
                <a:rPr b="0" i="0" lang="en-US" sz="3200">
                  <a:solidFill>
                    <a:srgbClr val="DBDEE1"/>
                  </a:solidFill>
                  <a:latin typeface="Afacad"/>
                  <a:ea typeface="Afacad"/>
                  <a:cs typeface="Afacad"/>
                  <a:sym typeface="Afacad"/>
                </a:rPr>
                <a:t>Giúp tránh được tình trạng thiếu hụt hoặc dư thừa hàng tồn</a:t>
              </a:r>
              <a:endParaRPr sz="3200">
                <a:solidFill>
                  <a:srgbClr val="F9F4FD"/>
                </a:solidFill>
                <a:latin typeface="Afacad"/>
                <a:ea typeface="Afacad"/>
                <a:cs typeface="Afacad"/>
                <a:sym typeface="Afacad"/>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568" name="Shape 568"/>
        <p:cNvGrpSpPr/>
        <p:nvPr/>
      </p:nvGrpSpPr>
      <p:grpSpPr>
        <a:xfrm>
          <a:off x="0" y="0"/>
          <a:ext cx="0" cy="0"/>
          <a:chOff x="0" y="0"/>
          <a:chExt cx="0" cy="0"/>
        </a:xfrm>
      </p:grpSpPr>
      <p:grpSp>
        <p:nvGrpSpPr>
          <p:cNvPr id="569" name="Google Shape;569;p19"/>
          <p:cNvGrpSpPr/>
          <p:nvPr/>
        </p:nvGrpSpPr>
        <p:grpSpPr>
          <a:xfrm>
            <a:off x="0" y="3238798"/>
            <a:ext cx="18288000" cy="3447752"/>
            <a:chOff x="0" y="-95250"/>
            <a:chExt cx="4816593" cy="908050"/>
          </a:xfrm>
        </p:grpSpPr>
        <p:sp>
          <p:nvSpPr>
            <p:cNvPr id="570" name="Google Shape;570;p19"/>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gradFill>
              <a:gsLst>
                <a:gs pos="0">
                  <a:srgbClr val="152855">
                    <a:alpha val="28627"/>
                  </a:srgbClr>
                </a:gs>
                <a:gs pos="100000">
                  <a:srgbClr val="B85CBC">
                    <a:alpha val="28627"/>
                  </a:srgbClr>
                </a:gs>
              </a:gsLst>
              <a:lin ang="0" scaled="0"/>
            </a:gradFill>
            <a:ln>
              <a:noFill/>
            </a:ln>
          </p:spPr>
        </p:sp>
        <p:sp>
          <p:nvSpPr>
            <p:cNvPr id="571" name="Google Shape;571;p19"/>
            <p:cNvSpPr txBox="1"/>
            <p:nvPr/>
          </p:nvSpPr>
          <p:spPr>
            <a:xfrm>
              <a:off x="0" y="-95250"/>
              <a:ext cx="4816593" cy="908050"/>
            </a:xfrm>
            <a:prstGeom prst="rect">
              <a:avLst/>
            </a:prstGeom>
            <a:noFill/>
            <a:ln>
              <a:noFill/>
            </a:ln>
          </p:spPr>
          <p:txBody>
            <a:bodyPr anchorCtr="0" anchor="ctr" bIns="50800" lIns="50800" spcFirstLastPara="1" rIns="50800" wrap="square" tIns="50800">
              <a:noAutofit/>
            </a:bodyPr>
            <a:lstStyle/>
            <a:p>
              <a:pPr indent="0" lvl="0" marL="0" marR="0" rtl="0" algn="ctr">
                <a:lnSpc>
                  <a:spcPct val="200000"/>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572" name="Google Shape;572;p19"/>
          <p:cNvSpPr/>
          <p:nvPr/>
        </p:nvSpPr>
        <p:spPr>
          <a:xfrm>
            <a:off x="11428017" y="-532658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573" name="Google Shape;573;p19"/>
          <p:cNvSpPr/>
          <p:nvPr/>
        </p:nvSpPr>
        <p:spPr>
          <a:xfrm>
            <a:off x="-2209321" y="4122887"/>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3">
              <a:alphaModFix amt="75000"/>
            </a:blip>
            <a:stretch>
              <a:fillRect b="0" l="0" r="0" t="0"/>
            </a:stretch>
          </a:blipFill>
          <a:ln>
            <a:noFill/>
          </a:ln>
        </p:spPr>
      </p:sp>
      <p:grpSp>
        <p:nvGrpSpPr>
          <p:cNvPr id="574" name="Google Shape;574;p19"/>
          <p:cNvGrpSpPr/>
          <p:nvPr/>
        </p:nvGrpSpPr>
        <p:grpSpPr>
          <a:xfrm>
            <a:off x="14191754" y="393266"/>
            <a:ext cx="3399560" cy="838094"/>
            <a:chOff x="0" y="0"/>
            <a:chExt cx="4532746" cy="1117460"/>
          </a:xfrm>
        </p:grpSpPr>
        <p:sp>
          <p:nvSpPr>
            <p:cNvPr id="575" name="Google Shape;575;p19"/>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4">
                <a:alphaModFix/>
              </a:blip>
              <a:stretch>
                <a:fillRect b="0" l="0" r="0" t="0"/>
              </a:stretch>
            </a:blipFill>
            <a:ln>
              <a:noFill/>
            </a:ln>
          </p:spPr>
        </p:sp>
        <p:sp>
          <p:nvSpPr>
            <p:cNvPr id="576" name="Google Shape;576;p19"/>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577" name="Google Shape;577;p19"/>
          <p:cNvSpPr/>
          <p:nvPr/>
        </p:nvSpPr>
        <p:spPr>
          <a:xfrm rot="5585196">
            <a:off x="-8523306" y="1859926"/>
            <a:ext cx="11749905" cy="12051184"/>
          </a:xfrm>
          <a:custGeom>
            <a:rect b="b" l="l" r="r" t="t"/>
            <a:pathLst>
              <a:path extrusionOk="0" h="12051184" w="11749905">
                <a:moveTo>
                  <a:pt x="0" y="0"/>
                </a:moveTo>
                <a:lnTo>
                  <a:pt x="11749904" y="0"/>
                </a:lnTo>
                <a:lnTo>
                  <a:pt x="11749904" y="12051185"/>
                </a:lnTo>
                <a:lnTo>
                  <a:pt x="0" y="12051185"/>
                </a:lnTo>
                <a:lnTo>
                  <a:pt x="0" y="0"/>
                </a:lnTo>
                <a:close/>
              </a:path>
            </a:pathLst>
          </a:custGeom>
          <a:blipFill rotWithShape="1">
            <a:blip r:embed="rId5">
              <a:alphaModFix amt="82000"/>
            </a:blip>
            <a:stretch>
              <a:fillRect b="0" l="0" r="0" t="0"/>
            </a:stretch>
          </a:blipFill>
          <a:ln>
            <a:noFill/>
          </a:ln>
        </p:spPr>
      </p:sp>
      <p:sp>
        <p:nvSpPr>
          <p:cNvPr id="578" name="Google Shape;578;p19"/>
          <p:cNvSpPr txBox="1"/>
          <p:nvPr/>
        </p:nvSpPr>
        <p:spPr>
          <a:xfrm>
            <a:off x="3705661" y="5067300"/>
            <a:ext cx="12867034" cy="913712"/>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5000">
                <a:solidFill>
                  <a:srgbClr val="F9F4FD"/>
                </a:solidFill>
                <a:latin typeface="Josefin Sans"/>
                <a:ea typeface="Josefin Sans"/>
                <a:cs typeface="Josefin Sans"/>
                <a:sym typeface="Josefin Sans"/>
              </a:rPr>
              <a:t>QUẢN LÝ NHÂN VIÊN - KHÁCH HÀNG</a:t>
            </a:r>
            <a:endParaRPr/>
          </a:p>
        </p:txBody>
      </p:sp>
      <p:sp>
        <p:nvSpPr>
          <p:cNvPr id="579" name="Google Shape;579;p19"/>
          <p:cNvSpPr txBox="1"/>
          <p:nvPr/>
        </p:nvSpPr>
        <p:spPr>
          <a:xfrm>
            <a:off x="7848600" y="4196499"/>
            <a:ext cx="4381489" cy="5847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3200">
                <a:solidFill>
                  <a:srgbClr val="FFB0DD"/>
                </a:solidFill>
                <a:latin typeface="Afacad"/>
                <a:ea typeface="Afacad"/>
                <a:cs typeface="Afacad"/>
                <a:sym typeface="Afacad"/>
              </a:rPr>
              <a:t>Giá trị sản phẩm của ATC</a:t>
            </a:r>
            <a:endParaRPr b="1" sz="3200">
              <a:solidFill>
                <a:srgbClr val="FFB0DD"/>
              </a:solidFill>
              <a:latin typeface="Afacad"/>
              <a:ea typeface="Afacad"/>
              <a:cs typeface="Afacad"/>
              <a:sym typeface="Afacad"/>
            </a:endParaRPr>
          </a:p>
        </p:txBody>
      </p:sp>
      <p:sp>
        <p:nvSpPr>
          <p:cNvPr id="580" name="Google Shape;580;p19"/>
          <p:cNvSpPr/>
          <p:nvPr/>
        </p:nvSpPr>
        <p:spPr>
          <a:xfrm>
            <a:off x="10977690" y="-3066545"/>
            <a:ext cx="5595005" cy="5595005"/>
          </a:xfrm>
          <a:custGeom>
            <a:rect b="b" l="l" r="r" t="t"/>
            <a:pathLst>
              <a:path extrusionOk="0" h="5595005" w="5595005">
                <a:moveTo>
                  <a:pt x="0" y="0"/>
                </a:moveTo>
                <a:lnTo>
                  <a:pt x="5595005" y="0"/>
                </a:lnTo>
                <a:lnTo>
                  <a:pt x="5595005" y="5595005"/>
                </a:lnTo>
                <a:lnTo>
                  <a:pt x="0" y="5595005"/>
                </a:lnTo>
                <a:lnTo>
                  <a:pt x="0" y="0"/>
                </a:lnTo>
                <a:close/>
              </a:path>
            </a:pathLst>
          </a:custGeom>
          <a:blipFill rotWithShape="1">
            <a:blip r:embed="rId6">
              <a:alphaModFix amt="84000"/>
            </a:blip>
            <a:stretch>
              <a:fillRect b="0" l="0" r="0" t="0"/>
            </a:stretch>
          </a:blipFill>
          <a:ln>
            <a:noFill/>
          </a:ln>
        </p:spPr>
      </p:sp>
      <p:grpSp>
        <p:nvGrpSpPr>
          <p:cNvPr id="581" name="Google Shape;581;p19"/>
          <p:cNvGrpSpPr/>
          <p:nvPr/>
        </p:nvGrpSpPr>
        <p:grpSpPr>
          <a:xfrm rot="5400000">
            <a:off x="12972732" y="6340415"/>
            <a:ext cx="1604923" cy="3090207"/>
            <a:chOff x="0" y="0"/>
            <a:chExt cx="2139896" cy="4120276"/>
          </a:xfrm>
        </p:grpSpPr>
        <p:sp>
          <p:nvSpPr>
            <p:cNvPr id="582" name="Google Shape;582;p19"/>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583" name="Google Shape;583;p19"/>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584" name="Google Shape;584;p19"/>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grpSp>
        <p:nvGrpSpPr>
          <p:cNvPr id="585" name="Google Shape;585;p19"/>
          <p:cNvGrpSpPr/>
          <p:nvPr/>
        </p:nvGrpSpPr>
        <p:grpSpPr>
          <a:xfrm rot="5400000">
            <a:off x="4181347" y="488719"/>
            <a:ext cx="1604923" cy="3090207"/>
            <a:chOff x="0" y="0"/>
            <a:chExt cx="2139896" cy="4120276"/>
          </a:xfrm>
        </p:grpSpPr>
        <p:sp>
          <p:nvSpPr>
            <p:cNvPr id="586" name="Google Shape;586;p19"/>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587" name="Google Shape;587;p19"/>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588" name="Google Shape;588;p19"/>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592" name="Shape 592"/>
        <p:cNvGrpSpPr/>
        <p:nvPr/>
      </p:nvGrpSpPr>
      <p:grpSpPr>
        <a:xfrm>
          <a:off x="0" y="0"/>
          <a:ext cx="0" cy="0"/>
          <a:chOff x="0" y="0"/>
          <a:chExt cx="0" cy="0"/>
        </a:xfrm>
      </p:grpSpPr>
      <p:sp>
        <p:nvSpPr>
          <p:cNvPr id="593" name="Google Shape;593;p20"/>
          <p:cNvSpPr/>
          <p:nvPr/>
        </p:nvSpPr>
        <p:spPr>
          <a:xfrm>
            <a:off x="8893879" y="7504469"/>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594" name="Google Shape;594;p20"/>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595" name="Google Shape;595;p20"/>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596" name="Google Shape;596;p20"/>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597" name="Google Shape;597;p20"/>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598" name="Google Shape;598;p20"/>
          <p:cNvSpPr/>
          <p:nvPr/>
        </p:nvSpPr>
        <p:spPr>
          <a:xfrm>
            <a:off x="-666284" y="6845689"/>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599" name="Google Shape;599;p20"/>
          <p:cNvSpPr/>
          <p:nvPr/>
        </p:nvSpPr>
        <p:spPr>
          <a:xfrm>
            <a:off x="14041849" y="6992169"/>
            <a:ext cx="5532383" cy="5532383"/>
          </a:xfrm>
          <a:custGeom>
            <a:rect b="b" l="l" r="r" t="t"/>
            <a:pathLst>
              <a:path extrusionOk="0" h="5532383" w="5532383">
                <a:moveTo>
                  <a:pt x="0" y="0"/>
                </a:moveTo>
                <a:lnTo>
                  <a:pt x="5532383" y="0"/>
                </a:lnTo>
                <a:lnTo>
                  <a:pt x="5532383" y="5532383"/>
                </a:lnTo>
                <a:lnTo>
                  <a:pt x="0" y="5532383"/>
                </a:lnTo>
                <a:lnTo>
                  <a:pt x="0" y="0"/>
                </a:lnTo>
                <a:close/>
              </a:path>
            </a:pathLst>
          </a:custGeom>
          <a:blipFill rotWithShape="1">
            <a:blip r:embed="rId6">
              <a:alphaModFix amt="42000"/>
            </a:blip>
            <a:stretch>
              <a:fillRect b="0" l="0" r="0" t="0"/>
            </a:stretch>
          </a:blipFill>
          <a:ln>
            <a:noFill/>
          </a:ln>
        </p:spPr>
      </p:sp>
      <p:sp>
        <p:nvSpPr>
          <p:cNvPr id="600" name="Google Shape;600;p20"/>
          <p:cNvSpPr/>
          <p:nvPr/>
        </p:nvSpPr>
        <p:spPr>
          <a:xfrm>
            <a:off x="13239154" y="-357139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601" name="Google Shape;601;p20"/>
          <p:cNvSpPr/>
          <p:nvPr/>
        </p:nvSpPr>
        <p:spPr>
          <a:xfrm>
            <a:off x="4778760" y="8770893"/>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602" name="Google Shape;602;p20"/>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603" name="Google Shape;603;p20"/>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604" name="Google Shape;604;p20"/>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605" name="Google Shape;605;p20"/>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606" name="Google Shape;606;p20"/>
          <p:cNvSpPr/>
          <p:nvPr/>
        </p:nvSpPr>
        <p:spPr>
          <a:xfrm flipH="1">
            <a:off x="5409365" y="2549356"/>
            <a:ext cx="342759" cy="427335"/>
          </a:xfrm>
          <a:custGeom>
            <a:rect b="b" l="l" r="r" t="t"/>
            <a:pathLst>
              <a:path extrusionOk="0" h="427335" w="342759">
                <a:moveTo>
                  <a:pt x="342759" y="0"/>
                </a:moveTo>
                <a:lnTo>
                  <a:pt x="0" y="0"/>
                </a:lnTo>
                <a:lnTo>
                  <a:pt x="0" y="427336"/>
                </a:lnTo>
                <a:lnTo>
                  <a:pt x="342759" y="427336"/>
                </a:lnTo>
                <a:lnTo>
                  <a:pt x="342759" y="0"/>
                </a:lnTo>
                <a:close/>
              </a:path>
            </a:pathLst>
          </a:custGeom>
          <a:blipFill rotWithShape="1">
            <a:blip r:embed="rId8">
              <a:alphaModFix/>
            </a:blip>
            <a:stretch>
              <a:fillRect b="0" l="0" r="0" t="0"/>
            </a:stretch>
          </a:blipFill>
          <a:ln>
            <a:noFill/>
          </a:ln>
        </p:spPr>
      </p:sp>
      <p:sp>
        <p:nvSpPr>
          <p:cNvPr id="607" name="Google Shape;607;p20"/>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608" name="Google Shape;608;p20"/>
          <p:cNvCxnSpPr/>
          <p:nvPr/>
        </p:nvCxnSpPr>
        <p:spPr>
          <a:xfrm>
            <a:off x="1063537" y="2310990"/>
            <a:ext cx="7633685" cy="0"/>
          </a:xfrm>
          <a:prstGeom prst="straightConnector1">
            <a:avLst/>
          </a:prstGeom>
          <a:noFill/>
          <a:ln cap="rnd" cmpd="sng" w="38100">
            <a:solidFill>
              <a:srgbClr val="152855"/>
            </a:solidFill>
            <a:prstDash val="solid"/>
            <a:round/>
            <a:headEnd len="sm" w="sm" type="none"/>
            <a:tailEnd len="sm" w="sm" type="none"/>
          </a:ln>
        </p:spPr>
      </p:cxnSp>
      <p:grpSp>
        <p:nvGrpSpPr>
          <p:cNvPr id="609" name="Google Shape;609;p20"/>
          <p:cNvGrpSpPr/>
          <p:nvPr/>
        </p:nvGrpSpPr>
        <p:grpSpPr>
          <a:xfrm>
            <a:off x="14250681" y="503250"/>
            <a:ext cx="3399560" cy="838094"/>
            <a:chOff x="0" y="0"/>
            <a:chExt cx="4532746" cy="1117460"/>
          </a:xfrm>
        </p:grpSpPr>
        <p:sp>
          <p:nvSpPr>
            <p:cNvPr id="610" name="Google Shape;610;p20"/>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611" name="Google Shape;611;p20"/>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612" name="Google Shape;612;p20"/>
          <p:cNvSpPr/>
          <p:nvPr/>
        </p:nvSpPr>
        <p:spPr>
          <a:xfrm>
            <a:off x="10924408" y="2146615"/>
            <a:ext cx="6234881" cy="3712372"/>
          </a:xfrm>
          <a:custGeom>
            <a:rect b="b" l="l" r="r" t="t"/>
            <a:pathLst>
              <a:path extrusionOk="0" h="3712372" w="6234881">
                <a:moveTo>
                  <a:pt x="0" y="0"/>
                </a:moveTo>
                <a:lnTo>
                  <a:pt x="6234882" y="0"/>
                </a:lnTo>
                <a:lnTo>
                  <a:pt x="6234882" y="3712373"/>
                </a:lnTo>
                <a:lnTo>
                  <a:pt x="0" y="3712373"/>
                </a:lnTo>
                <a:lnTo>
                  <a:pt x="0" y="0"/>
                </a:lnTo>
                <a:close/>
              </a:path>
            </a:pathLst>
          </a:custGeom>
          <a:blipFill rotWithShape="1">
            <a:blip r:embed="rId10">
              <a:alphaModFix/>
            </a:blip>
            <a:stretch>
              <a:fillRect b="0" l="0" r="0" t="0"/>
            </a:stretch>
          </a:blipFill>
          <a:ln>
            <a:noFill/>
          </a:ln>
        </p:spPr>
      </p:sp>
      <p:sp>
        <p:nvSpPr>
          <p:cNvPr id="613" name="Google Shape;613;p20"/>
          <p:cNvSpPr/>
          <p:nvPr/>
        </p:nvSpPr>
        <p:spPr>
          <a:xfrm>
            <a:off x="9486033" y="3887667"/>
            <a:ext cx="7968738" cy="5664799"/>
          </a:xfrm>
          <a:custGeom>
            <a:rect b="b" l="l" r="r" t="t"/>
            <a:pathLst>
              <a:path extrusionOk="0" h="5664799" w="7968738">
                <a:moveTo>
                  <a:pt x="0" y="0"/>
                </a:moveTo>
                <a:lnTo>
                  <a:pt x="7968737" y="0"/>
                </a:lnTo>
                <a:lnTo>
                  <a:pt x="7968737" y="5664799"/>
                </a:lnTo>
                <a:lnTo>
                  <a:pt x="0" y="5664799"/>
                </a:lnTo>
                <a:lnTo>
                  <a:pt x="0" y="0"/>
                </a:lnTo>
                <a:close/>
              </a:path>
            </a:pathLst>
          </a:custGeom>
          <a:blipFill rotWithShape="1">
            <a:blip r:embed="rId11">
              <a:alphaModFix/>
            </a:blip>
            <a:stretch>
              <a:fillRect b="0" l="0" r="0" t="0"/>
            </a:stretch>
          </a:blipFill>
          <a:ln>
            <a:noFill/>
          </a:ln>
        </p:spPr>
      </p:sp>
      <p:sp>
        <p:nvSpPr>
          <p:cNvPr id="614" name="Google Shape;614;p20"/>
          <p:cNvSpPr txBox="1"/>
          <p:nvPr/>
        </p:nvSpPr>
        <p:spPr>
          <a:xfrm>
            <a:off x="926355" y="1150845"/>
            <a:ext cx="8617966"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Quản lý thông tin nhân viên</a:t>
            </a:r>
            <a:endParaRPr b="1" sz="4800">
              <a:solidFill>
                <a:srgbClr val="F9F4FD"/>
              </a:solidFill>
              <a:latin typeface="Josefin Sans"/>
              <a:ea typeface="Josefin Sans"/>
              <a:cs typeface="Josefin Sans"/>
              <a:sym typeface="Josefin Sans"/>
            </a:endParaRPr>
          </a:p>
        </p:txBody>
      </p:sp>
      <p:sp>
        <p:nvSpPr>
          <p:cNvPr id="615" name="Google Shape;615;p20"/>
          <p:cNvSpPr txBox="1"/>
          <p:nvPr/>
        </p:nvSpPr>
        <p:spPr>
          <a:xfrm>
            <a:off x="926355" y="2759387"/>
            <a:ext cx="7704811" cy="4431983"/>
          </a:xfrm>
          <a:prstGeom prst="rect">
            <a:avLst/>
          </a:prstGeom>
          <a:noFill/>
          <a:ln>
            <a:noFill/>
          </a:ln>
        </p:spPr>
        <p:txBody>
          <a:bodyPr anchorCtr="0" anchor="t" bIns="0" lIns="0" spcFirstLastPara="1" rIns="0" wrap="square" tIns="0">
            <a:spAutoFit/>
          </a:bodyPr>
          <a:lstStyle/>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Tính năng quản lý nhân viên giúp chủ nhà hàng dễ dàng theo dõi thông tin cá nhân, vị trí làm việc, lịch làm việc và các thông tin liên quan, từ đó có thể tối ưu hóa quá trình quản lý nhân sự</a:t>
            </a:r>
            <a:endParaRPr b="0" i="0" sz="3200" u="none" cap="none" strike="noStrike">
              <a:solidFill>
                <a:srgbClr val="F9F4FD"/>
              </a:solidFill>
              <a:latin typeface="Afacad"/>
              <a:ea typeface="Afacad"/>
              <a:cs typeface="Afacad"/>
              <a:sym typeface="Afacad"/>
            </a:endParaRPr>
          </a:p>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Tài khoản của nhân viên sẽ được chủ cài đặt các quyền truy cập tính năng khác nhau của phần mềm, để tăng cường sự minh bạch và tính công bằng.</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619" name="Shape 619"/>
        <p:cNvGrpSpPr/>
        <p:nvPr/>
      </p:nvGrpSpPr>
      <p:grpSpPr>
        <a:xfrm>
          <a:off x="0" y="0"/>
          <a:ext cx="0" cy="0"/>
          <a:chOff x="0" y="0"/>
          <a:chExt cx="0" cy="0"/>
        </a:xfrm>
      </p:grpSpPr>
      <p:sp>
        <p:nvSpPr>
          <p:cNvPr id="620" name="Google Shape;620;p21"/>
          <p:cNvSpPr/>
          <p:nvPr/>
        </p:nvSpPr>
        <p:spPr>
          <a:xfrm>
            <a:off x="13824483" y="738622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621" name="Google Shape;621;p21"/>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622" name="Google Shape;622;p21"/>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623" name="Google Shape;623;p21"/>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624" name="Google Shape;624;p21"/>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625" name="Google Shape;625;p21"/>
          <p:cNvSpPr/>
          <p:nvPr/>
        </p:nvSpPr>
        <p:spPr>
          <a:xfrm>
            <a:off x="-1442667" y="5762921"/>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626" name="Google Shape;626;p21"/>
          <p:cNvSpPr/>
          <p:nvPr/>
        </p:nvSpPr>
        <p:spPr>
          <a:xfrm>
            <a:off x="13366178" y="6471023"/>
            <a:ext cx="6181154" cy="6181154"/>
          </a:xfrm>
          <a:custGeom>
            <a:rect b="b" l="l" r="r" t="t"/>
            <a:pathLst>
              <a:path extrusionOk="0" h="6181154" w="6181154">
                <a:moveTo>
                  <a:pt x="0" y="0"/>
                </a:moveTo>
                <a:lnTo>
                  <a:pt x="6181154" y="0"/>
                </a:lnTo>
                <a:lnTo>
                  <a:pt x="6181154" y="6181154"/>
                </a:lnTo>
                <a:lnTo>
                  <a:pt x="0" y="6181154"/>
                </a:lnTo>
                <a:lnTo>
                  <a:pt x="0" y="0"/>
                </a:lnTo>
                <a:close/>
              </a:path>
            </a:pathLst>
          </a:custGeom>
          <a:blipFill rotWithShape="1">
            <a:blip r:embed="rId6">
              <a:alphaModFix amt="28000"/>
            </a:blip>
            <a:stretch>
              <a:fillRect b="0" l="0" r="0" t="0"/>
            </a:stretch>
          </a:blipFill>
          <a:ln>
            <a:noFill/>
          </a:ln>
        </p:spPr>
      </p:sp>
      <p:sp>
        <p:nvSpPr>
          <p:cNvPr id="627" name="Google Shape;627;p21"/>
          <p:cNvSpPr/>
          <p:nvPr/>
        </p:nvSpPr>
        <p:spPr>
          <a:xfrm>
            <a:off x="12949209" y="-385951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628" name="Google Shape;628;p21"/>
          <p:cNvSpPr/>
          <p:nvPr/>
        </p:nvSpPr>
        <p:spPr>
          <a:xfrm>
            <a:off x="4778760" y="8770893"/>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629" name="Google Shape;629;p21"/>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630" name="Google Shape;630;p21"/>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631" name="Google Shape;631;p21"/>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632" name="Google Shape;632;p21"/>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633" name="Google Shape;633;p21"/>
          <p:cNvSpPr/>
          <p:nvPr/>
        </p:nvSpPr>
        <p:spPr>
          <a:xfrm flipH="1">
            <a:off x="11337251" y="1745958"/>
            <a:ext cx="342759" cy="427335"/>
          </a:xfrm>
          <a:custGeom>
            <a:rect b="b" l="l" r="r" t="t"/>
            <a:pathLst>
              <a:path extrusionOk="0" h="427335" w="342759">
                <a:moveTo>
                  <a:pt x="342758" y="0"/>
                </a:moveTo>
                <a:lnTo>
                  <a:pt x="0" y="0"/>
                </a:lnTo>
                <a:lnTo>
                  <a:pt x="0" y="427335"/>
                </a:lnTo>
                <a:lnTo>
                  <a:pt x="342758" y="427335"/>
                </a:lnTo>
                <a:lnTo>
                  <a:pt x="342758" y="0"/>
                </a:lnTo>
                <a:close/>
              </a:path>
            </a:pathLst>
          </a:custGeom>
          <a:blipFill rotWithShape="1">
            <a:blip r:embed="rId8">
              <a:alphaModFix/>
            </a:blip>
            <a:stretch>
              <a:fillRect b="0" l="0" r="0" t="0"/>
            </a:stretch>
          </a:blipFill>
          <a:ln>
            <a:noFill/>
          </a:ln>
        </p:spPr>
      </p:sp>
      <p:sp>
        <p:nvSpPr>
          <p:cNvPr id="634" name="Google Shape;634;p21"/>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635" name="Google Shape;635;p21"/>
          <p:cNvCxnSpPr/>
          <p:nvPr/>
        </p:nvCxnSpPr>
        <p:spPr>
          <a:xfrm>
            <a:off x="11100746" y="3175889"/>
            <a:ext cx="3275647" cy="0"/>
          </a:xfrm>
          <a:prstGeom prst="straightConnector1">
            <a:avLst/>
          </a:prstGeom>
          <a:noFill/>
          <a:ln cap="rnd" cmpd="sng" w="38100">
            <a:solidFill>
              <a:srgbClr val="152855"/>
            </a:solidFill>
            <a:prstDash val="solid"/>
            <a:round/>
            <a:headEnd len="sm" w="sm" type="none"/>
            <a:tailEnd len="sm" w="sm" type="none"/>
          </a:ln>
        </p:spPr>
      </p:cxnSp>
      <p:grpSp>
        <p:nvGrpSpPr>
          <p:cNvPr id="636" name="Google Shape;636;p21"/>
          <p:cNvGrpSpPr/>
          <p:nvPr/>
        </p:nvGrpSpPr>
        <p:grpSpPr>
          <a:xfrm>
            <a:off x="14250681" y="503250"/>
            <a:ext cx="3399560" cy="838094"/>
            <a:chOff x="0" y="0"/>
            <a:chExt cx="4532746" cy="1117460"/>
          </a:xfrm>
        </p:grpSpPr>
        <p:sp>
          <p:nvSpPr>
            <p:cNvPr id="637" name="Google Shape;637;p21"/>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638" name="Google Shape;638;p21"/>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639" name="Google Shape;639;p21"/>
          <p:cNvSpPr/>
          <p:nvPr/>
        </p:nvSpPr>
        <p:spPr>
          <a:xfrm>
            <a:off x="1869046" y="1341345"/>
            <a:ext cx="7274954" cy="4331652"/>
          </a:xfrm>
          <a:custGeom>
            <a:rect b="b" l="l" r="r" t="t"/>
            <a:pathLst>
              <a:path extrusionOk="0" h="4331652" w="7274954">
                <a:moveTo>
                  <a:pt x="0" y="0"/>
                </a:moveTo>
                <a:lnTo>
                  <a:pt x="7274954" y="0"/>
                </a:lnTo>
                <a:lnTo>
                  <a:pt x="7274954" y="4331652"/>
                </a:lnTo>
                <a:lnTo>
                  <a:pt x="0" y="4331652"/>
                </a:lnTo>
                <a:lnTo>
                  <a:pt x="0" y="0"/>
                </a:lnTo>
                <a:close/>
              </a:path>
            </a:pathLst>
          </a:custGeom>
          <a:blipFill rotWithShape="1">
            <a:blip r:embed="rId10">
              <a:alphaModFix/>
            </a:blip>
            <a:stretch>
              <a:fillRect b="0" l="0" r="0" t="0"/>
            </a:stretch>
          </a:blipFill>
          <a:ln>
            <a:noFill/>
          </a:ln>
        </p:spPr>
      </p:sp>
      <p:sp>
        <p:nvSpPr>
          <p:cNvPr id="640" name="Google Shape;640;p21"/>
          <p:cNvSpPr/>
          <p:nvPr/>
        </p:nvSpPr>
        <p:spPr>
          <a:xfrm>
            <a:off x="1011968" y="3733488"/>
            <a:ext cx="8989109" cy="5352294"/>
          </a:xfrm>
          <a:custGeom>
            <a:rect b="b" l="l" r="r" t="t"/>
            <a:pathLst>
              <a:path extrusionOk="0" h="5352294" w="8989109">
                <a:moveTo>
                  <a:pt x="0" y="0"/>
                </a:moveTo>
                <a:lnTo>
                  <a:pt x="8989110" y="0"/>
                </a:lnTo>
                <a:lnTo>
                  <a:pt x="8989110" y="5352294"/>
                </a:lnTo>
                <a:lnTo>
                  <a:pt x="0" y="5352294"/>
                </a:lnTo>
                <a:lnTo>
                  <a:pt x="0" y="0"/>
                </a:lnTo>
                <a:close/>
              </a:path>
            </a:pathLst>
          </a:custGeom>
          <a:blipFill rotWithShape="1">
            <a:blip r:embed="rId11">
              <a:alphaModFix/>
            </a:blip>
            <a:stretch>
              <a:fillRect b="0" l="0" r="0" t="0"/>
            </a:stretch>
          </a:blipFill>
          <a:ln>
            <a:noFill/>
          </a:ln>
        </p:spPr>
      </p:sp>
      <p:sp>
        <p:nvSpPr>
          <p:cNvPr id="641" name="Google Shape;641;p21"/>
          <p:cNvSpPr txBox="1"/>
          <p:nvPr/>
        </p:nvSpPr>
        <p:spPr>
          <a:xfrm>
            <a:off x="10931871" y="2095369"/>
            <a:ext cx="3803806"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Chấm công</a:t>
            </a:r>
            <a:endParaRPr b="1" sz="4800">
              <a:solidFill>
                <a:srgbClr val="F9F4FD"/>
              </a:solidFill>
              <a:latin typeface="Josefin Sans"/>
              <a:ea typeface="Josefin Sans"/>
              <a:cs typeface="Josefin Sans"/>
              <a:sym typeface="Josefin Sans"/>
            </a:endParaRPr>
          </a:p>
        </p:txBody>
      </p:sp>
      <p:sp>
        <p:nvSpPr>
          <p:cNvPr id="642" name="Google Shape;642;p21"/>
          <p:cNvSpPr txBox="1"/>
          <p:nvPr/>
        </p:nvSpPr>
        <p:spPr>
          <a:xfrm>
            <a:off x="10931871" y="3490214"/>
            <a:ext cx="6397547" cy="3939540"/>
          </a:xfrm>
          <a:prstGeom prst="rect">
            <a:avLst/>
          </a:prstGeom>
          <a:noFill/>
          <a:ln>
            <a:noFill/>
          </a:ln>
        </p:spPr>
        <p:txBody>
          <a:bodyPr anchorCtr="0" anchor="t" bIns="0" lIns="0" spcFirstLastPara="1" rIns="0" wrap="square" tIns="0">
            <a:spAutoFit/>
          </a:bodyPr>
          <a:lstStyle/>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Tính năng chấm công trên POS giúp loại bỏ sự phụ thuộc vào việc chấm công thủ công. giảm thiểu sai sót và tăng tính chính xác trong việc ghi nhận giờ làm của nhân viên</a:t>
            </a:r>
            <a:endParaRPr b="0" i="0" sz="3200" u="none" cap="none" strike="noStrike">
              <a:solidFill>
                <a:srgbClr val="F9F4FD"/>
              </a:solidFill>
              <a:latin typeface="Afacad"/>
              <a:ea typeface="Afacad"/>
              <a:cs typeface="Afacad"/>
              <a:sym typeface="Afacad"/>
            </a:endParaRPr>
          </a:p>
          <a:p>
            <a:pPr indent="-215900" lvl="1" marL="431801" marR="0" rtl="0" algn="just">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Tối ưu hóa quy trình thanh toán lương, tăng cường tính minh bạch và công bằng trong quản lý nhân sự</a:t>
            </a:r>
            <a:endParaRPr b="0" i="0" sz="3200" u="none" cap="none" strike="noStrike">
              <a:solidFill>
                <a:srgbClr val="F9F4FD"/>
              </a:solidFill>
              <a:latin typeface="Afacad"/>
              <a:ea typeface="Afacad"/>
              <a:cs typeface="Afacad"/>
              <a:sym typeface="Afaca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1204C"/>
        </a:solidFill>
      </p:bgPr>
    </p:bg>
    <p:spTree>
      <p:nvGrpSpPr>
        <p:cNvPr id="646" name="Shape 646"/>
        <p:cNvGrpSpPr/>
        <p:nvPr/>
      </p:nvGrpSpPr>
      <p:grpSpPr>
        <a:xfrm>
          <a:off x="0" y="0"/>
          <a:ext cx="0" cy="0"/>
          <a:chOff x="0" y="0"/>
          <a:chExt cx="0" cy="0"/>
        </a:xfrm>
      </p:grpSpPr>
      <p:sp>
        <p:nvSpPr>
          <p:cNvPr id="647" name="Google Shape;647;p22"/>
          <p:cNvSpPr/>
          <p:nvPr/>
        </p:nvSpPr>
        <p:spPr>
          <a:xfrm rot="-1617299">
            <a:off x="13212646" y="5690947"/>
            <a:ext cx="6469385" cy="6635267"/>
          </a:xfrm>
          <a:custGeom>
            <a:rect b="b" l="l" r="r" t="t"/>
            <a:pathLst>
              <a:path extrusionOk="0" h="6635267" w="6469385">
                <a:moveTo>
                  <a:pt x="0" y="0"/>
                </a:moveTo>
                <a:lnTo>
                  <a:pt x="6469386" y="0"/>
                </a:lnTo>
                <a:lnTo>
                  <a:pt x="6469386" y="6635267"/>
                </a:lnTo>
                <a:lnTo>
                  <a:pt x="0" y="6635267"/>
                </a:lnTo>
                <a:lnTo>
                  <a:pt x="0" y="0"/>
                </a:lnTo>
                <a:close/>
              </a:path>
            </a:pathLst>
          </a:custGeom>
          <a:blipFill rotWithShape="1">
            <a:blip r:embed="rId3">
              <a:alphaModFix amt="51000"/>
            </a:blip>
            <a:stretch>
              <a:fillRect b="0" l="0" r="0" t="0"/>
            </a:stretch>
          </a:blipFill>
          <a:ln>
            <a:noFill/>
          </a:ln>
        </p:spPr>
      </p:sp>
      <p:sp>
        <p:nvSpPr>
          <p:cNvPr id="648" name="Google Shape;648;p22"/>
          <p:cNvSpPr/>
          <p:nvPr/>
        </p:nvSpPr>
        <p:spPr>
          <a:xfrm>
            <a:off x="13872060" y="3550479"/>
            <a:ext cx="8831880" cy="8831880"/>
          </a:xfrm>
          <a:custGeom>
            <a:rect b="b" l="l" r="r" t="t"/>
            <a:pathLst>
              <a:path extrusionOk="0" h="8831880" w="8831880">
                <a:moveTo>
                  <a:pt x="0" y="0"/>
                </a:moveTo>
                <a:lnTo>
                  <a:pt x="8831880" y="0"/>
                </a:lnTo>
                <a:lnTo>
                  <a:pt x="8831880" y="8831880"/>
                </a:lnTo>
                <a:lnTo>
                  <a:pt x="0" y="8831880"/>
                </a:lnTo>
                <a:lnTo>
                  <a:pt x="0" y="0"/>
                </a:lnTo>
                <a:close/>
              </a:path>
            </a:pathLst>
          </a:custGeom>
          <a:blipFill rotWithShape="1">
            <a:blip r:embed="rId4">
              <a:alphaModFix/>
            </a:blip>
            <a:stretch>
              <a:fillRect b="0" l="0" r="0" t="0"/>
            </a:stretch>
          </a:blipFill>
          <a:ln>
            <a:noFill/>
          </a:ln>
        </p:spPr>
      </p:sp>
      <p:grpSp>
        <p:nvGrpSpPr>
          <p:cNvPr id="649" name="Google Shape;649;p22"/>
          <p:cNvGrpSpPr/>
          <p:nvPr/>
        </p:nvGrpSpPr>
        <p:grpSpPr>
          <a:xfrm>
            <a:off x="14232288" y="503250"/>
            <a:ext cx="3399560" cy="838094"/>
            <a:chOff x="0" y="0"/>
            <a:chExt cx="4532746" cy="1117460"/>
          </a:xfrm>
        </p:grpSpPr>
        <p:sp>
          <p:nvSpPr>
            <p:cNvPr id="650" name="Google Shape;650;p22"/>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5">
                <a:alphaModFix/>
              </a:blip>
              <a:stretch>
                <a:fillRect b="0" l="0" r="0" t="0"/>
              </a:stretch>
            </a:blipFill>
            <a:ln>
              <a:noFill/>
            </a:ln>
          </p:spPr>
        </p:sp>
        <p:sp>
          <p:nvSpPr>
            <p:cNvPr id="651" name="Google Shape;651;p22"/>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652" name="Google Shape;652;p22"/>
          <p:cNvSpPr/>
          <p:nvPr/>
        </p:nvSpPr>
        <p:spPr>
          <a:xfrm>
            <a:off x="520366" y="2095500"/>
            <a:ext cx="8187517" cy="7162800"/>
          </a:xfrm>
          <a:custGeom>
            <a:rect b="b" l="l" r="r" t="t"/>
            <a:pathLst>
              <a:path extrusionOk="0" h="8187517" w="8187517">
                <a:moveTo>
                  <a:pt x="0" y="0"/>
                </a:moveTo>
                <a:lnTo>
                  <a:pt x="8187518" y="0"/>
                </a:lnTo>
                <a:lnTo>
                  <a:pt x="8187518" y="8187517"/>
                </a:lnTo>
                <a:lnTo>
                  <a:pt x="0" y="8187517"/>
                </a:lnTo>
                <a:lnTo>
                  <a:pt x="0" y="0"/>
                </a:lnTo>
                <a:close/>
              </a:path>
            </a:pathLst>
          </a:custGeom>
          <a:blipFill rotWithShape="1">
            <a:blip r:embed="rId6">
              <a:alphaModFix amt="49000"/>
            </a:blip>
            <a:stretch>
              <a:fillRect b="0" l="0" r="0" t="0"/>
            </a:stretch>
          </a:blipFill>
          <a:ln>
            <a:noFill/>
          </a:ln>
        </p:spPr>
      </p:sp>
      <p:sp>
        <p:nvSpPr>
          <p:cNvPr id="653" name="Google Shape;653;p22"/>
          <p:cNvSpPr txBox="1"/>
          <p:nvPr/>
        </p:nvSpPr>
        <p:spPr>
          <a:xfrm>
            <a:off x="1153680" y="2923135"/>
            <a:ext cx="6999010" cy="1836420"/>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Tính năng quản lý</a:t>
            </a:r>
            <a:endParaRPr b="1" sz="4800">
              <a:solidFill>
                <a:srgbClr val="F9F4FD"/>
              </a:solidFill>
              <a:latin typeface="Josefin Sans"/>
              <a:ea typeface="Josefin Sans"/>
              <a:cs typeface="Josefin Sans"/>
              <a:sym typeface="Josefin Sans"/>
            </a:endParaRPr>
          </a:p>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thông tin khách hàng</a:t>
            </a:r>
            <a:endParaRPr b="1" sz="4800">
              <a:solidFill>
                <a:srgbClr val="F9F4FD"/>
              </a:solidFill>
              <a:latin typeface="Josefin Sans"/>
              <a:ea typeface="Josefin Sans"/>
              <a:cs typeface="Josefin Sans"/>
              <a:sym typeface="Josefin Sans"/>
            </a:endParaRPr>
          </a:p>
        </p:txBody>
      </p:sp>
      <p:sp>
        <p:nvSpPr>
          <p:cNvPr id="654" name="Google Shape;654;p22"/>
          <p:cNvSpPr txBox="1"/>
          <p:nvPr/>
        </p:nvSpPr>
        <p:spPr>
          <a:xfrm>
            <a:off x="1028700" y="7037955"/>
            <a:ext cx="6445148" cy="931024"/>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thu thập thông tin, phân tích dữ liệu khách hàng</a:t>
            </a:r>
            <a:endParaRPr b="0" i="0" sz="3200" u="none" cap="none" strike="noStrike">
              <a:solidFill>
                <a:srgbClr val="F9F4FD"/>
              </a:solidFill>
              <a:latin typeface="Afacad"/>
              <a:ea typeface="Afacad"/>
              <a:cs typeface="Afacad"/>
              <a:sym typeface="Afacad"/>
            </a:endParaRPr>
          </a:p>
        </p:txBody>
      </p:sp>
      <p:sp>
        <p:nvSpPr>
          <p:cNvPr id="655" name="Google Shape;655;p22"/>
          <p:cNvSpPr txBox="1"/>
          <p:nvPr/>
        </p:nvSpPr>
        <p:spPr>
          <a:xfrm>
            <a:off x="1028700" y="6441994"/>
            <a:ext cx="6445148" cy="469359"/>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tiếp thị hiệu quả hơn </a:t>
            </a:r>
            <a:endParaRPr/>
          </a:p>
        </p:txBody>
      </p:sp>
      <p:cxnSp>
        <p:nvCxnSpPr>
          <p:cNvPr id="656" name="Google Shape;656;p22"/>
          <p:cNvCxnSpPr/>
          <p:nvPr/>
        </p:nvCxnSpPr>
        <p:spPr>
          <a:xfrm>
            <a:off x="1371600" y="6161290"/>
            <a:ext cx="3527282" cy="0"/>
          </a:xfrm>
          <a:prstGeom prst="straightConnector1">
            <a:avLst/>
          </a:prstGeom>
          <a:noFill/>
          <a:ln cap="rnd" cmpd="sng" w="38100">
            <a:solidFill>
              <a:srgbClr val="152855"/>
            </a:solidFill>
            <a:prstDash val="solid"/>
            <a:round/>
            <a:headEnd len="sm" w="sm" type="none"/>
            <a:tailEnd len="sm" w="sm" type="none"/>
          </a:ln>
        </p:spPr>
      </p:cxnSp>
      <p:sp>
        <p:nvSpPr>
          <p:cNvPr id="657" name="Google Shape;657;p22"/>
          <p:cNvSpPr/>
          <p:nvPr/>
        </p:nvSpPr>
        <p:spPr>
          <a:xfrm>
            <a:off x="-1783614" y="-2317075"/>
            <a:ext cx="5595005" cy="5595005"/>
          </a:xfrm>
          <a:custGeom>
            <a:rect b="b" l="l" r="r" t="t"/>
            <a:pathLst>
              <a:path extrusionOk="0" h="5595005" w="5595005">
                <a:moveTo>
                  <a:pt x="0" y="0"/>
                </a:moveTo>
                <a:lnTo>
                  <a:pt x="5595004" y="0"/>
                </a:lnTo>
                <a:lnTo>
                  <a:pt x="5595004" y="5595004"/>
                </a:lnTo>
                <a:lnTo>
                  <a:pt x="0" y="5595004"/>
                </a:lnTo>
                <a:lnTo>
                  <a:pt x="0" y="0"/>
                </a:lnTo>
                <a:close/>
              </a:path>
            </a:pathLst>
          </a:custGeom>
          <a:blipFill rotWithShape="1">
            <a:blip r:embed="rId7">
              <a:alphaModFix amt="84000"/>
            </a:blip>
            <a:stretch>
              <a:fillRect b="0" l="0" r="0" t="0"/>
            </a:stretch>
          </a:blipFill>
          <a:ln>
            <a:noFill/>
          </a:ln>
        </p:spPr>
      </p:sp>
      <p:grpSp>
        <p:nvGrpSpPr>
          <p:cNvPr id="658" name="Google Shape;658;p22"/>
          <p:cNvGrpSpPr/>
          <p:nvPr/>
        </p:nvGrpSpPr>
        <p:grpSpPr>
          <a:xfrm rot="5400000">
            <a:off x="9886643" y="235616"/>
            <a:ext cx="1604923" cy="3090207"/>
            <a:chOff x="0" y="0"/>
            <a:chExt cx="2139896" cy="4120276"/>
          </a:xfrm>
        </p:grpSpPr>
        <p:sp>
          <p:nvSpPr>
            <p:cNvPr id="659" name="Google Shape;659;p22"/>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8">
                <a:alphaModFix/>
              </a:blip>
              <a:stretch>
                <a:fillRect b="0" l="0" r="0" t="0"/>
              </a:stretch>
            </a:blipFill>
            <a:ln>
              <a:noFill/>
            </a:ln>
          </p:spPr>
        </p:sp>
        <p:sp>
          <p:nvSpPr>
            <p:cNvPr id="660" name="Google Shape;660;p22"/>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9">
                <a:alphaModFix/>
              </a:blip>
              <a:stretch>
                <a:fillRect b="0" l="0" r="0" t="0"/>
              </a:stretch>
            </a:blipFill>
            <a:ln>
              <a:noFill/>
            </a:ln>
          </p:spPr>
        </p:sp>
        <p:sp>
          <p:nvSpPr>
            <p:cNvPr id="661" name="Google Shape;661;p22"/>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9">
                <a:alphaModFix/>
              </a:blip>
              <a:stretch>
                <a:fillRect b="0" l="0" r="0" t="0"/>
              </a:stretch>
            </a:blipFill>
            <a:ln>
              <a:noFill/>
            </a:ln>
          </p:spPr>
        </p:sp>
      </p:grpSp>
      <p:sp>
        <p:nvSpPr>
          <p:cNvPr id="662" name="Google Shape;662;p22"/>
          <p:cNvSpPr/>
          <p:nvPr/>
        </p:nvSpPr>
        <p:spPr>
          <a:xfrm>
            <a:off x="-1914360" y="-2479744"/>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10">
              <a:alphaModFix amt="54000"/>
            </a:blip>
            <a:stretch>
              <a:fillRect b="0" l="0" r="0" t="0"/>
            </a:stretch>
          </a:blipFill>
          <a:ln>
            <a:noFill/>
          </a:ln>
        </p:spPr>
      </p:sp>
      <p:sp>
        <p:nvSpPr>
          <p:cNvPr id="663" name="Google Shape;663;p22"/>
          <p:cNvSpPr/>
          <p:nvPr/>
        </p:nvSpPr>
        <p:spPr>
          <a:xfrm>
            <a:off x="8019617" y="2583180"/>
            <a:ext cx="10165184" cy="6425400"/>
          </a:xfrm>
          <a:custGeom>
            <a:rect b="b" l="l" r="r" t="t"/>
            <a:pathLst>
              <a:path extrusionOk="0" h="6425400" w="10165184">
                <a:moveTo>
                  <a:pt x="0" y="0"/>
                </a:moveTo>
                <a:lnTo>
                  <a:pt x="10165184" y="0"/>
                </a:lnTo>
                <a:lnTo>
                  <a:pt x="10165184" y="6425400"/>
                </a:lnTo>
                <a:lnTo>
                  <a:pt x="0" y="6425400"/>
                </a:lnTo>
                <a:lnTo>
                  <a:pt x="0" y="0"/>
                </a:lnTo>
                <a:close/>
              </a:path>
            </a:pathLst>
          </a:custGeom>
          <a:blipFill rotWithShape="1">
            <a:blip r:embed="rId11">
              <a:alphaModFix/>
            </a:blip>
            <a:stretch>
              <a:fillRect b="0" l="0" r="0" t="0"/>
            </a:stretch>
          </a:blipFill>
          <a:ln>
            <a:noFill/>
          </a:ln>
        </p:spPr>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667" name="Shape 667"/>
        <p:cNvGrpSpPr/>
        <p:nvPr/>
      </p:nvGrpSpPr>
      <p:grpSpPr>
        <a:xfrm>
          <a:off x="0" y="0"/>
          <a:ext cx="0" cy="0"/>
          <a:chOff x="0" y="0"/>
          <a:chExt cx="0" cy="0"/>
        </a:xfrm>
      </p:grpSpPr>
      <p:grpSp>
        <p:nvGrpSpPr>
          <p:cNvPr id="668" name="Google Shape;668;p23"/>
          <p:cNvGrpSpPr/>
          <p:nvPr/>
        </p:nvGrpSpPr>
        <p:grpSpPr>
          <a:xfrm>
            <a:off x="0" y="3238798"/>
            <a:ext cx="18288000" cy="3447752"/>
            <a:chOff x="0" y="-95250"/>
            <a:chExt cx="4816593" cy="908050"/>
          </a:xfrm>
        </p:grpSpPr>
        <p:sp>
          <p:nvSpPr>
            <p:cNvPr id="669" name="Google Shape;669;p23"/>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gradFill>
              <a:gsLst>
                <a:gs pos="0">
                  <a:srgbClr val="152855">
                    <a:alpha val="28627"/>
                  </a:srgbClr>
                </a:gs>
                <a:gs pos="100000">
                  <a:srgbClr val="B85CBC">
                    <a:alpha val="28627"/>
                  </a:srgbClr>
                </a:gs>
              </a:gsLst>
              <a:lin ang="0" scaled="0"/>
            </a:gradFill>
            <a:ln>
              <a:noFill/>
            </a:ln>
          </p:spPr>
        </p:sp>
        <p:sp>
          <p:nvSpPr>
            <p:cNvPr id="670" name="Google Shape;670;p23"/>
            <p:cNvSpPr txBox="1"/>
            <p:nvPr/>
          </p:nvSpPr>
          <p:spPr>
            <a:xfrm>
              <a:off x="0" y="-95250"/>
              <a:ext cx="4816593" cy="908050"/>
            </a:xfrm>
            <a:prstGeom prst="rect">
              <a:avLst/>
            </a:prstGeom>
            <a:noFill/>
            <a:ln>
              <a:noFill/>
            </a:ln>
          </p:spPr>
          <p:txBody>
            <a:bodyPr anchorCtr="0" anchor="ctr" bIns="50800" lIns="50800" spcFirstLastPara="1" rIns="50800" wrap="square" tIns="50800">
              <a:noAutofit/>
            </a:bodyPr>
            <a:lstStyle/>
            <a:p>
              <a:pPr indent="0" lvl="0" marL="0" marR="0" rtl="0" algn="ctr">
                <a:lnSpc>
                  <a:spcPct val="200000"/>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671" name="Google Shape;671;p23"/>
          <p:cNvSpPr/>
          <p:nvPr/>
        </p:nvSpPr>
        <p:spPr>
          <a:xfrm>
            <a:off x="11428017" y="-532658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672" name="Google Shape;672;p23"/>
          <p:cNvSpPr/>
          <p:nvPr/>
        </p:nvSpPr>
        <p:spPr>
          <a:xfrm>
            <a:off x="-2209321" y="4122887"/>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3">
              <a:alphaModFix amt="75000"/>
            </a:blip>
            <a:stretch>
              <a:fillRect b="0" l="0" r="0" t="0"/>
            </a:stretch>
          </a:blipFill>
          <a:ln>
            <a:noFill/>
          </a:ln>
        </p:spPr>
      </p:sp>
      <p:grpSp>
        <p:nvGrpSpPr>
          <p:cNvPr id="673" name="Google Shape;673;p23"/>
          <p:cNvGrpSpPr/>
          <p:nvPr/>
        </p:nvGrpSpPr>
        <p:grpSpPr>
          <a:xfrm>
            <a:off x="14191754" y="609652"/>
            <a:ext cx="3399560" cy="838094"/>
            <a:chOff x="0" y="0"/>
            <a:chExt cx="4532746" cy="1117460"/>
          </a:xfrm>
        </p:grpSpPr>
        <p:sp>
          <p:nvSpPr>
            <p:cNvPr id="674" name="Google Shape;674;p23"/>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4">
                <a:alphaModFix/>
              </a:blip>
              <a:stretch>
                <a:fillRect b="0" l="0" r="0" t="0"/>
              </a:stretch>
            </a:blipFill>
            <a:ln>
              <a:noFill/>
            </a:ln>
          </p:spPr>
        </p:sp>
        <p:sp>
          <p:nvSpPr>
            <p:cNvPr id="675" name="Google Shape;675;p23"/>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676" name="Google Shape;676;p23"/>
          <p:cNvSpPr/>
          <p:nvPr/>
        </p:nvSpPr>
        <p:spPr>
          <a:xfrm rot="5585196">
            <a:off x="-8523306" y="1859926"/>
            <a:ext cx="11749905" cy="12051184"/>
          </a:xfrm>
          <a:custGeom>
            <a:rect b="b" l="l" r="r" t="t"/>
            <a:pathLst>
              <a:path extrusionOk="0" h="12051184" w="11749905">
                <a:moveTo>
                  <a:pt x="0" y="0"/>
                </a:moveTo>
                <a:lnTo>
                  <a:pt x="11749904" y="0"/>
                </a:lnTo>
                <a:lnTo>
                  <a:pt x="11749904" y="12051185"/>
                </a:lnTo>
                <a:lnTo>
                  <a:pt x="0" y="12051185"/>
                </a:lnTo>
                <a:lnTo>
                  <a:pt x="0" y="0"/>
                </a:lnTo>
                <a:close/>
              </a:path>
            </a:pathLst>
          </a:custGeom>
          <a:blipFill rotWithShape="1">
            <a:blip r:embed="rId5">
              <a:alphaModFix amt="82000"/>
            </a:blip>
            <a:stretch>
              <a:fillRect b="0" l="0" r="0" t="0"/>
            </a:stretch>
          </a:blipFill>
          <a:ln>
            <a:noFill/>
          </a:ln>
        </p:spPr>
      </p:sp>
      <p:sp>
        <p:nvSpPr>
          <p:cNvPr id="677" name="Google Shape;677;p23"/>
          <p:cNvSpPr txBox="1"/>
          <p:nvPr/>
        </p:nvSpPr>
        <p:spPr>
          <a:xfrm>
            <a:off x="5061590" y="4953000"/>
            <a:ext cx="8439857" cy="900888"/>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5000">
                <a:solidFill>
                  <a:srgbClr val="F9F4FD"/>
                </a:solidFill>
                <a:latin typeface="Poppins SemiBold"/>
                <a:ea typeface="Poppins SemiBold"/>
                <a:cs typeface="Poppins SemiBold"/>
                <a:sym typeface="Poppins SemiBold"/>
              </a:rPr>
              <a:t>DOANH THU VÀ BÁO CÁO</a:t>
            </a:r>
            <a:endParaRPr b="1" sz="5000">
              <a:solidFill>
                <a:srgbClr val="F9F4FD"/>
              </a:solidFill>
              <a:latin typeface="Poppins SemiBold"/>
              <a:ea typeface="Poppins SemiBold"/>
              <a:cs typeface="Poppins SemiBold"/>
              <a:sym typeface="Poppins SemiBold"/>
            </a:endParaRPr>
          </a:p>
        </p:txBody>
      </p:sp>
      <p:sp>
        <p:nvSpPr>
          <p:cNvPr id="678" name="Google Shape;678;p23"/>
          <p:cNvSpPr txBox="1"/>
          <p:nvPr/>
        </p:nvSpPr>
        <p:spPr>
          <a:xfrm>
            <a:off x="7090998" y="4196499"/>
            <a:ext cx="4261470" cy="5847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3200">
                <a:solidFill>
                  <a:srgbClr val="FFB0DD"/>
                </a:solidFill>
                <a:latin typeface="Afacad"/>
                <a:ea typeface="Afacad"/>
                <a:cs typeface="Afacad"/>
                <a:sym typeface="Afacad"/>
              </a:rPr>
              <a:t>Giá trị sản phẩm của ATC</a:t>
            </a:r>
            <a:endParaRPr b="1" sz="3200">
              <a:solidFill>
                <a:srgbClr val="FFB0DD"/>
              </a:solidFill>
              <a:latin typeface="Afacad"/>
              <a:ea typeface="Afacad"/>
              <a:cs typeface="Afacad"/>
              <a:sym typeface="Afacad"/>
            </a:endParaRPr>
          </a:p>
        </p:txBody>
      </p:sp>
      <p:sp>
        <p:nvSpPr>
          <p:cNvPr id="679" name="Google Shape;679;p23"/>
          <p:cNvSpPr/>
          <p:nvPr/>
        </p:nvSpPr>
        <p:spPr>
          <a:xfrm>
            <a:off x="10977690" y="-3066545"/>
            <a:ext cx="5595005" cy="5595005"/>
          </a:xfrm>
          <a:custGeom>
            <a:rect b="b" l="l" r="r" t="t"/>
            <a:pathLst>
              <a:path extrusionOk="0" h="5595005" w="5595005">
                <a:moveTo>
                  <a:pt x="0" y="0"/>
                </a:moveTo>
                <a:lnTo>
                  <a:pt x="5595005" y="0"/>
                </a:lnTo>
                <a:lnTo>
                  <a:pt x="5595005" y="5595005"/>
                </a:lnTo>
                <a:lnTo>
                  <a:pt x="0" y="5595005"/>
                </a:lnTo>
                <a:lnTo>
                  <a:pt x="0" y="0"/>
                </a:lnTo>
                <a:close/>
              </a:path>
            </a:pathLst>
          </a:custGeom>
          <a:blipFill rotWithShape="1">
            <a:blip r:embed="rId6">
              <a:alphaModFix amt="84000"/>
            </a:blip>
            <a:stretch>
              <a:fillRect b="0" l="0" r="0" t="0"/>
            </a:stretch>
          </a:blipFill>
          <a:ln>
            <a:noFill/>
          </a:ln>
        </p:spPr>
      </p:sp>
      <p:grpSp>
        <p:nvGrpSpPr>
          <p:cNvPr id="680" name="Google Shape;680;p23"/>
          <p:cNvGrpSpPr/>
          <p:nvPr/>
        </p:nvGrpSpPr>
        <p:grpSpPr>
          <a:xfrm rot="5400000">
            <a:off x="12972732" y="6340415"/>
            <a:ext cx="1604923" cy="3090207"/>
            <a:chOff x="0" y="0"/>
            <a:chExt cx="2139896" cy="4120276"/>
          </a:xfrm>
        </p:grpSpPr>
        <p:sp>
          <p:nvSpPr>
            <p:cNvPr id="681" name="Google Shape;681;p23"/>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682" name="Google Shape;682;p23"/>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683" name="Google Shape;683;p23"/>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grpSp>
        <p:nvGrpSpPr>
          <p:cNvPr id="684" name="Google Shape;684;p23"/>
          <p:cNvGrpSpPr/>
          <p:nvPr/>
        </p:nvGrpSpPr>
        <p:grpSpPr>
          <a:xfrm rot="5400000">
            <a:off x="4181347" y="488719"/>
            <a:ext cx="1604923" cy="3090207"/>
            <a:chOff x="0" y="0"/>
            <a:chExt cx="2139896" cy="4120276"/>
          </a:xfrm>
        </p:grpSpPr>
        <p:sp>
          <p:nvSpPr>
            <p:cNvPr id="685" name="Google Shape;685;p23"/>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686" name="Google Shape;686;p23"/>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687" name="Google Shape;687;p23"/>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691" name="Shape 691"/>
        <p:cNvGrpSpPr/>
        <p:nvPr/>
      </p:nvGrpSpPr>
      <p:grpSpPr>
        <a:xfrm>
          <a:off x="0" y="0"/>
          <a:ext cx="0" cy="0"/>
          <a:chOff x="0" y="0"/>
          <a:chExt cx="0" cy="0"/>
        </a:xfrm>
      </p:grpSpPr>
      <p:sp>
        <p:nvSpPr>
          <p:cNvPr id="692" name="Google Shape;692;p24"/>
          <p:cNvSpPr/>
          <p:nvPr/>
        </p:nvSpPr>
        <p:spPr>
          <a:xfrm>
            <a:off x="13824483" y="738622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693" name="Google Shape;693;p24"/>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694" name="Google Shape;694;p24"/>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695" name="Google Shape;695;p24"/>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696" name="Google Shape;696;p24"/>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697" name="Google Shape;697;p24"/>
          <p:cNvSpPr/>
          <p:nvPr/>
        </p:nvSpPr>
        <p:spPr>
          <a:xfrm>
            <a:off x="-1844667" y="7198723"/>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698" name="Google Shape;698;p24"/>
          <p:cNvSpPr/>
          <p:nvPr/>
        </p:nvSpPr>
        <p:spPr>
          <a:xfrm>
            <a:off x="13366178" y="6471023"/>
            <a:ext cx="6181154" cy="6181154"/>
          </a:xfrm>
          <a:custGeom>
            <a:rect b="b" l="l" r="r" t="t"/>
            <a:pathLst>
              <a:path extrusionOk="0" h="6181154" w="6181154">
                <a:moveTo>
                  <a:pt x="0" y="0"/>
                </a:moveTo>
                <a:lnTo>
                  <a:pt x="6181154" y="0"/>
                </a:lnTo>
                <a:lnTo>
                  <a:pt x="6181154" y="6181154"/>
                </a:lnTo>
                <a:lnTo>
                  <a:pt x="0" y="6181154"/>
                </a:lnTo>
                <a:lnTo>
                  <a:pt x="0" y="0"/>
                </a:lnTo>
                <a:close/>
              </a:path>
            </a:pathLst>
          </a:custGeom>
          <a:blipFill rotWithShape="1">
            <a:blip r:embed="rId6">
              <a:alphaModFix amt="28000"/>
            </a:blip>
            <a:stretch>
              <a:fillRect b="0" l="0" r="0" t="0"/>
            </a:stretch>
          </a:blipFill>
          <a:ln>
            <a:noFill/>
          </a:ln>
        </p:spPr>
      </p:sp>
      <p:sp>
        <p:nvSpPr>
          <p:cNvPr id="699" name="Google Shape;699;p24"/>
          <p:cNvSpPr/>
          <p:nvPr/>
        </p:nvSpPr>
        <p:spPr>
          <a:xfrm>
            <a:off x="12949209" y="-385951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700" name="Google Shape;700;p24"/>
          <p:cNvSpPr/>
          <p:nvPr/>
        </p:nvSpPr>
        <p:spPr>
          <a:xfrm>
            <a:off x="4778760" y="8770893"/>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701" name="Google Shape;701;p24"/>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702" name="Google Shape;702;p24"/>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03" name="Google Shape;703;p24"/>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04" name="Google Shape;704;p24"/>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705" name="Google Shape;705;p24"/>
          <p:cNvSpPr/>
          <p:nvPr/>
        </p:nvSpPr>
        <p:spPr>
          <a:xfrm flipH="1">
            <a:off x="11337251" y="1745958"/>
            <a:ext cx="342759" cy="427335"/>
          </a:xfrm>
          <a:custGeom>
            <a:rect b="b" l="l" r="r" t="t"/>
            <a:pathLst>
              <a:path extrusionOk="0" h="427335" w="342759">
                <a:moveTo>
                  <a:pt x="342758" y="0"/>
                </a:moveTo>
                <a:lnTo>
                  <a:pt x="0" y="0"/>
                </a:lnTo>
                <a:lnTo>
                  <a:pt x="0" y="427335"/>
                </a:lnTo>
                <a:lnTo>
                  <a:pt x="342758" y="427335"/>
                </a:lnTo>
                <a:lnTo>
                  <a:pt x="342758" y="0"/>
                </a:lnTo>
                <a:close/>
              </a:path>
            </a:pathLst>
          </a:custGeom>
          <a:blipFill rotWithShape="1">
            <a:blip r:embed="rId8">
              <a:alphaModFix/>
            </a:blip>
            <a:stretch>
              <a:fillRect b="0" l="0" r="0" t="0"/>
            </a:stretch>
          </a:blipFill>
          <a:ln>
            <a:noFill/>
          </a:ln>
        </p:spPr>
      </p:sp>
      <p:sp>
        <p:nvSpPr>
          <p:cNvPr id="706" name="Google Shape;706;p24"/>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707" name="Google Shape;707;p24"/>
          <p:cNvCxnSpPr/>
          <p:nvPr/>
        </p:nvCxnSpPr>
        <p:spPr>
          <a:xfrm flipH="1" rot="10800000">
            <a:off x="1064101" y="3517543"/>
            <a:ext cx="5524884" cy="19050"/>
          </a:xfrm>
          <a:prstGeom prst="straightConnector1">
            <a:avLst/>
          </a:prstGeom>
          <a:noFill/>
          <a:ln cap="rnd" cmpd="sng" w="38100">
            <a:solidFill>
              <a:srgbClr val="152855"/>
            </a:solidFill>
            <a:prstDash val="solid"/>
            <a:round/>
            <a:headEnd len="sm" w="sm" type="none"/>
            <a:tailEnd len="sm" w="sm" type="none"/>
          </a:ln>
        </p:spPr>
      </p:cxnSp>
      <p:grpSp>
        <p:nvGrpSpPr>
          <p:cNvPr id="708" name="Google Shape;708;p24"/>
          <p:cNvGrpSpPr/>
          <p:nvPr/>
        </p:nvGrpSpPr>
        <p:grpSpPr>
          <a:xfrm>
            <a:off x="945650" y="659931"/>
            <a:ext cx="3399560" cy="838094"/>
            <a:chOff x="0" y="0"/>
            <a:chExt cx="4532746" cy="1117460"/>
          </a:xfrm>
        </p:grpSpPr>
        <p:sp>
          <p:nvSpPr>
            <p:cNvPr id="709" name="Google Shape;709;p24"/>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710" name="Google Shape;710;p24"/>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711" name="Google Shape;711;p24"/>
          <p:cNvSpPr/>
          <p:nvPr/>
        </p:nvSpPr>
        <p:spPr>
          <a:xfrm>
            <a:off x="10279388" y="1028700"/>
            <a:ext cx="6979912" cy="4155978"/>
          </a:xfrm>
          <a:custGeom>
            <a:rect b="b" l="l" r="r" t="t"/>
            <a:pathLst>
              <a:path extrusionOk="0" h="4155978" w="6979912">
                <a:moveTo>
                  <a:pt x="0" y="0"/>
                </a:moveTo>
                <a:lnTo>
                  <a:pt x="6979912" y="0"/>
                </a:lnTo>
                <a:lnTo>
                  <a:pt x="6979912" y="4155978"/>
                </a:lnTo>
                <a:lnTo>
                  <a:pt x="0" y="4155978"/>
                </a:lnTo>
                <a:lnTo>
                  <a:pt x="0" y="0"/>
                </a:lnTo>
                <a:close/>
              </a:path>
            </a:pathLst>
          </a:custGeom>
          <a:blipFill rotWithShape="1">
            <a:blip r:embed="rId10">
              <a:alphaModFix/>
            </a:blip>
            <a:stretch>
              <a:fillRect b="0" l="0" r="0" t="0"/>
            </a:stretch>
          </a:blipFill>
          <a:ln>
            <a:noFill/>
          </a:ln>
        </p:spPr>
      </p:sp>
      <p:sp>
        <p:nvSpPr>
          <p:cNvPr id="712" name="Google Shape;712;p24"/>
          <p:cNvSpPr/>
          <p:nvPr/>
        </p:nvSpPr>
        <p:spPr>
          <a:xfrm>
            <a:off x="8648233" y="3498493"/>
            <a:ext cx="8806538" cy="5243587"/>
          </a:xfrm>
          <a:custGeom>
            <a:rect b="b" l="l" r="r" t="t"/>
            <a:pathLst>
              <a:path extrusionOk="0" h="5243587" w="8806538">
                <a:moveTo>
                  <a:pt x="0" y="0"/>
                </a:moveTo>
                <a:lnTo>
                  <a:pt x="8806537" y="0"/>
                </a:lnTo>
                <a:lnTo>
                  <a:pt x="8806537" y="5243587"/>
                </a:lnTo>
                <a:lnTo>
                  <a:pt x="0" y="5243587"/>
                </a:lnTo>
                <a:lnTo>
                  <a:pt x="0" y="0"/>
                </a:lnTo>
                <a:close/>
              </a:path>
            </a:pathLst>
          </a:custGeom>
          <a:blipFill rotWithShape="1">
            <a:blip r:embed="rId11">
              <a:alphaModFix/>
            </a:blip>
            <a:stretch>
              <a:fillRect b="0" l="0" r="0" t="0"/>
            </a:stretch>
          </a:blipFill>
          <a:ln>
            <a:noFill/>
          </a:ln>
        </p:spPr>
      </p:sp>
      <p:sp>
        <p:nvSpPr>
          <p:cNvPr id="713" name="Google Shape;713;p24"/>
          <p:cNvSpPr txBox="1"/>
          <p:nvPr/>
        </p:nvSpPr>
        <p:spPr>
          <a:xfrm>
            <a:off x="1064101" y="2234820"/>
            <a:ext cx="5524884"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Sổ quỹ tiền mặt</a:t>
            </a:r>
            <a:endParaRPr b="1" sz="4800">
              <a:solidFill>
                <a:srgbClr val="F9F4FD"/>
              </a:solidFill>
              <a:latin typeface="Josefin Sans"/>
              <a:ea typeface="Josefin Sans"/>
              <a:cs typeface="Josefin Sans"/>
              <a:sym typeface="Josefin Sans"/>
            </a:endParaRPr>
          </a:p>
        </p:txBody>
      </p:sp>
      <p:sp>
        <p:nvSpPr>
          <p:cNvPr id="714" name="Google Shape;714;p24"/>
          <p:cNvSpPr txBox="1"/>
          <p:nvPr/>
        </p:nvSpPr>
        <p:spPr>
          <a:xfrm>
            <a:off x="1063537" y="3741864"/>
            <a:ext cx="6365397" cy="2462213"/>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en-US" sz="3200">
                <a:solidFill>
                  <a:srgbClr val="F9F4FD"/>
                </a:solidFill>
                <a:latin typeface="Afacad"/>
                <a:ea typeface="Afacad"/>
                <a:cs typeface="Afacad"/>
                <a:sym typeface="Afacad"/>
              </a:rPr>
              <a:t>Tính năng “Sổ quỹ tiền mặt” giúp nhà hàng dễ dàng theo dõi và ghi nhận các giao dịch tiền mặt, bao gồm việc nhập tiền, rút tiền và các giao dịch khác liên quan đến quỹ tiền mặt của nhà hàng.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718" name="Shape 718"/>
        <p:cNvGrpSpPr/>
        <p:nvPr/>
      </p:nvGrpSpPr>
      <p:grpSpPr>
        <a:xfrm>
          <a:off x="0" y="0"/>
          <a:ext cx="0" cy="0"/>
          <a:chOff x="0" y="0"/>
          <a:chExt cx="0" cy="0"/>
        </a:xfrm>
      </p:grpSpPr>
      <p:sp>
        <p:nvSpPr>
          <p:cNvPr id="719" name="Google Shape;719;p25"/>
          <p:cNvSpPr/>
          <p:nvPr/>
        </p:nvSpPr>
        <p:spPr>
          <a:xfrm>
            <a:off x="13824483" y="738622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720" name="Google Shape;720;p25"/>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721" name="Google Shape;721;p25"/>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722" name="Google Shape;722;p25"/>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723" name="Google Shape;723;p25"/>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724" name="Google Shape;724;p25"/>
          <p:cNvSpPr/>
          <p:nvPr/>
        </p:nvSpPr>
        <p:spPr>
          <a:xfrm>
            <a:off x="-1844667" y="7198723"/>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725" name="Google Shape;725;p25"/>
          <p:cNvSpPr/>
          <p:nvPr/>
        </p:nvSpPr>
        <p:spPr>
          <a:xfrm>
            <a:off x="14168723" y="7287962"/>
            <a:ext cx="6181154" cy="6181154"/>
          </a:xfrm>
          <a:custGeom>
            <a:rect b="b" l="l" r="r" t="t"/>
            <a:pathLst>
              <a:path extrusionOk="0" h="6181154" w="6181154">
                <a:moveTo>
                  <a:pt x="0" y="0"/>
                </a:moveTo>
                <a:lnTo>
                  <a:pt x="6181154" y="0"/>
                </a:lnTo>
                <a:lnTo>
                  <a:pt x="6181154" y="6181154"/>
                </a:lnTo>
                <a:lnTo>
                  <a:pt x="0" y="6181154"/>
                </a:lnTo>
                <a:lnTo>
                  <a:pt x="0" y="0"/>
                </a:lnTo>
                <a:close/>
              </a:path>
            </a:pathLst>
          </a:custGeom>
          <a:blipFill rotWithShape="1">
            <a:blip r:embed="rId6">
              <a:alphaModFix amt="28000"/>
            </a:blip>
            <a:stretch>
              <a:fillRect b="0" l="0" r="0" t="0"/>
            </a:stretch>
          </a:blipFill>
          <a:ln>
            <a:noFill/>
          </a:ln>
        </p:spPr>
      </p:sp>
      <p:sp>
        <p:nvSpPr>
          <p:cNvPr id="726" name="Google Shape;726;p25"/>
          <p:cNvSpPr/>
          <p:nvPr/>
        </p:nvSpPr>
        <p:spPr>
          <a:xfrm>
            <a:off x="14041849" y="-4126613"/>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727" name="Google Shape;727;p25"/>
          <p:cNvSpPr/>
          <p:nvPr/>
        </p:nvSpPr>
        <p:spPr>
          <a:xfrm>
            <a:off x="3050870" y="7654539"/>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728" name="Google Shape;728;p25"/>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729" name="Google Shape;729;p25"/>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30" name="Google Shape;730;p25"/>
          <p:cNvSpPr/>
          <p:nvPr/>
        </p:nvSpPr>
        <p:spPr>
          <a:xfrm flipH="1">
            <a:off x="9787331" y="8683239"/>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31" name="Google Shape;731;p25"/>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732" name="Google Shape;732;p25"/>
          <p:cNvSpPr/>
          <p:nvPr/>
        </p:nvSpPr>
        <p:spPr>
          <a:xfrm flipH="1">
            <a:off x="11337251" y="1745958"/>
            <a:ext cx="342759" cy="427335"/>
          </a:xfrm>
          <a:custGeom>
            <a:rect b="b" l="l" r="r" t="t"/>
            <a:pathLst>
              <a:path extrusionOk="0" h="427335" w="342759">
                <a:moveTo>
                  <a:pt x="342758" y="0"/>
                </a:moveTo>
                <a:lnTo>
                  <a:pt x="0" y="0"/>
                </a:lnTo>
                <a:lnTo>
                  <a:pt x="0" y="427335"/>
                </a:lnTo>
                <a:lnTo>
                  <a:pt x="342758" y="427335"/>
                </a:lnTo>
                <a:lnTo>
                  <a:pt x="342758" y="0"/>
                </a:lnTo>
                <a:close/>
              </a:path>
            </a:pathLst>
          </a:custGeom>
          <a:blipFill rotWithShape="1">
            <a:blip r:embed="rId8">
              <a:alphaModFix/>
            </a:blip>
            <a:stretch>
              <a:fillRect b="0" l="0" r="0" t="0"/>
            </a:stretch>
          </a:blipFill>
          <a:ln>
            <a:noFill/>
          </a:ln>
        </p:spPr>
      </p:sp>
      <p:sp>
        <p:nvSpPr>
          <p:cNvPr id="733" name="Google Shape;733;p25"/>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734" name="Google Shape;734;p25"/>
          <p:cNvCxnSpPr/>
          <p:nvPr/>
        </p:nvCxnSpPr>
        <p:spPr>
          <a:xfrm flipH="1" rot="10800000">
            <a:off x="10758566" y="4074370"/>
            <a:ext cx="5524884" cy="19050"/>
          </a:xfrm>
          <a:prstGeom prst="straightConnector1">
            <a:avLst/>
          </a:prstGeom>
          <a:noFill/>
          <a:ln cap="rnd" cmpd="sng" w="38100">
            <a:solidFill>
              <a:srgbClr val="152855"/>
            </a:solidFill>
            <a:prstDash val="solid"/>
            <a:round/>
            <a:headEnd len="sm" w="sm" type="none"/>
            <a:tailEnd len="sm" w="sm" type="none"/>
          </a:ln>
        </p:spPr>
      </p:cxnSp>
      <p:grpSp>
        <p:nvGrpSpPr>
          <p:cNvPr id="735" name="Google Shape;735;p25"/>
          <p:cNvGrpSpPr/>
          <p:nvPr/>
        </p:nvGrpSpPr>
        <p:grpSpPr>
          <a:xfrm>
            <a:off x="14156989" y="495405"/>
            <a:ext cx="3399560" cy="838094"/>
            <a:chOff x="0" y="0"/>
            <a:chExt cx="4532746" cy="1117460"/>
          </a:xfrm>
        </p:grpSpPr>
        <p:sp>
          <p:nvSpPr>
            <p:cNvPr id="736" name="Google Shape;736;p25"/>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737" name="Google Shape;737;p25"/>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738" name="Google Shape;738;p25"/>
          <p:cNvSpPr/>
          <p:nvPr/>
        </p:nvSpPr>
        <p:spPr>
          <a:xfrm>
            <a:off x="974736" y="1028700"/>
            <a:ext cx="8169264" cy="5292872"/>
          </a:xfrm>
          <a:custGeom>
            <a:rect b="b" l="l" r="r" t="t"/>
            <a:pathLst>
              <a:path extrusionOk="0" h="5292872" w="8169264">
                <a:moveTo>
                  <a:pt x="0" y="0"/>
                </a:moveTo>
                <a:lnTo>
                  <a:pt x="8169264" y="0"/>
                </a:lnTo>
                <a:lnTo>
                  <a:pt x="8169264" y="5292872"/>
                </a:lnTo>
                <a:lnTo>
                  <a:pt x="0" y="5292872"/>
                </a:lnTo>
                <a:lnTo>
                  <a:pt x="0" y="0"/>
                </a:lnTo>
                <a:close/>
              </a:path>
            </a:pathLst>
          </a:custGeom>
          <a:blipFill rotWithShape="1">
            <a:blip r:embed="rId10">
              <a:alphaModFix/>
            </a:blip>
            <a:stretch>
              <a:fillRect b="0" l="0" r="0" t="0"/>
            </a:stretch>
          </a:blipFill>
          <a:ln>
            <a:noFill/>
          </a:ln>
        </p:spPr>
      </p:sp>
      <p:sp>
        <p:nvSpPr>
          <p:cNvPr id="739" name="Google Shape;739;p25"/>
          <p:cNvSpPr/>
          <p:nvPr/>
        </p:nvSpPr>
        <p:spPr>
          <a:xfrm>
            <a:off x="4205157" y="4415037"/>
            <a:ext cx="5582174" cy="4111972"/>
          </a:xfrm>
          <a:custGeom>
            <a:rect b="b" l="l" r="r" t="t"/>
            <a:pathLst>
              <a:path extrusionOk="0" h="4111972" w="5582174">
                <a:moveTo>
                  <a:pt x="0" y="0"/>
                </a:moveTo>
                <a:lnTo>
                  <a:pt x="5582174" y="0"/>
                </a:lnTo>
                <a:lnTo>
                  <a:pt x="5582174" y="4111971"/>
                </a:lnTo>
                <a:lnTo>
                  <a:pt x="0" y="4111971"/>
                </a:lnTo>
                <a:lnTo>
                  <a:pt x="0" y="0"/>
                </a:lnTo>
                <a:close/>
              </a:path>
            </a:pathLst>
          </a:custGeom>
          <a:blipFill rotWithShape="1">
            <a:blip r:embed="rId11">
              <a:alphaModFix/>
            </a:blip>
            <a:stretch>
              <a:fillRect b="0" l="0" r="0" t="0"/>
            </a:stretch>
          </a:blipFill>
          <a:ln>
            <a:noFill/>
          </a:ln>
        </p:spPr>
      </p:sp>
      <p:sp>
        <p:nvSpPr>
          <p:cNvPr id="740" name="Google Shape;740;p25"/>
          <p:cNvSpPr txBox="1"/>
          <p:nvPr/>
        </p:nvSpPr>
        <p:spPr>
          <a:xfrm>
            <a:off x="10758566" y="2659971"/>
            <a:ext cx="4922248" cy="1023357"/>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5600">
                <a:solidFill>
                  <a:srgbClr val="F9F4FD"/>
                </a:solidFill>
                <a:latin typeface="Josefin Sans"/>
                <a:ea typeface="Josefin Sans"/>
                <a:cs typeface="Josefin Sans"/>
                <a:sym typeface="Josefin Sans"/>
              </a:rPr>
              <a:t>Chốt sổ ngày</a:t>
            </a:r>
            <a:endParaRPr b="1" sz="5600">
              <a:solidFill>
                <a:srgbClr val="F9F4FD"/>
              </a:solidFill>
              <a:latin typeface="Josefin Sans"/>
              <a:ea typeface="Josefin Sans"/>
              <a:cs typeface="Josefin Sans"/>
              <a:sym typeface="Josefin Sans"/>
            </a:endParaRPr>
          </a:p>
        </p:txBody>
      </p:sp>
      <p:sp>
        <p:nvSpPr>
          <p:cNvPr id="741" name="Google Shape;741;p25"/>
          <p:cNvSpPr txBox="1"/>
          <p:nvPr/>
        </p:nvSpPr>
        <p:spPr>
          <a:xfrm>
            <a:off x="10758500" y="5269297"/>
            <a:ext cx="5647353" cy="3152786"/>
          </a:xfrm>
          <a:prstGeom prst="rect">
            <a:avLst/>
          </a:prstGeom>
          <a:noFill/>
          <a:ln>
            <a:noFill/>
          </a:ln>
        </p:spPr>
        <p:txBody>
          <a:bodyPr anchorCtr="0" anchor="t" bIns="0" lIns="0" spcFirstLastPara="1" rIns="0" wrap="square" tIns="0">
            <a:spAutoFit/>
          </a:bodyPr>
          <a:lstStyle/>
          <a:p>
            <a:pPr indent="0" lvl="0" marL="0" marR="0" rtl="0" algn="just">
              <a:lnSpc>
                <a:spcPct val="110031"/>
              </a:lnSpc>
              <a:spcBef>
                <a:spcPts val="0"/>
              </a:spcBef>
              <a:spcAft>
                <a:spcPts val="0"/>
              </a:spcAft>
              <a:buNone/>
            </a:pPr>
            <a:r>
              <a:rPr lang="en-US" sz="3200">
                <a:solidFill>
                  <a:srgbClr val="F9F4FD"/>
                </a:solidFill>
                <a:latin typeface="Afacad"/>
                <a:ea typeface="Afacad"/>
                <a:cs typeface="Afacad"/>
                <a:sym typeface="Afacad"/>
              </a:rPr>
              <a:t>TÍnh năng “Chốt sổ ngày” tạo ra báo cáo tổng kết về doanh số bán hàng, doanh thu, lợi nhuận và các chỉ số kinh doanh khác trong ngày. Điều này giúp quản lý có cái nhìn tổng quan về hiệu suât kinh doanh hàng ngày.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745" name="Shape 745"/>
        <p:cNvGrpSpPr/>
        <p:nvPr/>
      </p:nvGrpSpPr>
      <p:grpSpPr>
        <a:xfrm>
          <a:off x="0" y="0"/>
          <a:ext cx="0" cy="0"/>
          <a:chOff x="0" y="0"/>
          <a:chExt cx="0" cy="0"/>
        </a:xfrm>
      </p:grpSpPr>
      <p:sp>
        <p:nvSpPr>
          <p:cNvPr id="746" name="Google Shape;746;p26"/>
          <p:cNvSpPr/>
          <p:nvPr/>
        </p:nvSpPr>
        <p:spPr>
          <a:xfrm>
            <a:off x="5110216" y="2254638"/>
            <a:ext cx="8067568" cy="8067568"/>
          </a:xfrm>
          <a:custGeom>
            <a:rect b="b" l="l" r="r" t="t"/>
            <a:pathLst>
              <a:path extrusionOk="0" h="8067568" w="8067568">
                <a:moveTo>
                  <a:pt x="0" y="0"/>
                </a:moveTo>
                <a:lnTo>
                  <a:pt x="8067568" y="0"/>
                </a:lnTo>
                <a:lnTo>
                  <a:pt x="8067568" y="8067568"/>
                </a:lnTo>
                <a:lnTo>
                  <a:pt x="0" y="8067568"/>
                </a:lnTo>
                <a:lnTo>
                  <a:pt x="0" y="0"/>
                </a:lnTo>
                <a:close/>
              </a:path>
            </a:pathLst>
          </a:custGeom>
          <a:blipFill rotWithShape="1">
            <a:blip r:embed="rId3">
              <a:alphaModFix amt="40000"/>
            </a:blip>
            <a:stretch>
              <a:fillRect b="0" l="0" r="0" t="0"/>
            </a:stretch>
          </a:blipFill>
          <a:ln>
            <a:noFill/>
          </a:ln>
        </p:spPr>
      </p:sp>
      <p:sp>
        <p:nvSpPr>
          <p:cNvPr id="747" name="Google Shape;747;p26"/>
          <p:cNvSpPr/>
          <p:nvPr/>
        </p:nvSpPr>
        <p:spPr>
          <a:xfrm>
            <a:off x="-1605499" y="-2563069"/>
            <a:ext cx="5268398" cy="5268398"/>
          </a:xfrm>
          <a:custGeom>
            <a:rect b="b" l="l" r="r" t="t"/>
            <a:pathLst>
              <a:path extrusionOk="0" h="5268398" w="5268398">
                <a:moveTo>
                  <a:pt x="0" y="0"/>
                </a:moveTo>
                <a:lnTo>
                  <a:pt x="5268398" y="0"/>
                </a:lnTo>
                <a:lnTo>
                  <a:pt x="5268398" y="5268398"/>
                </a:lnTo>
                <a:lnTo>
                  <a:pt x="0" y="5268398"/>
                </a:lnTo>
                <a:lnTo>
                  <a:pt x="0" y="0"/>
                </a:lnTo>
                <a:close/>
              </a:path>
            </a:pathLst>
          </a:custGeom>
          <a:blipFill rotWithShape="1">
            <a:blip r:embed="rId4">
              <a:alphaModFix amt="75000"/>
            </a:blip>
            <a:stretch>
              <a:fillRect b="0" l="0" r="0" t="0"/>
            </a:stretch>
          </a:blipFill>
          <a:ln>
            <a:noFill/>
          </a:ln>
        </p:spPr>
      </p:sp>
      <p:sp>
        <p:nvSpPr>
          <p:cNvPr id="748" name="Google Shape;748;p26"/>
          <p:cNvSpPr/>
          <p:nvPr/>
        </p:nvSpPr>
        <p:spPr>
          <a:xfrm>
            <a:off x="-600589" y="-287944"/>
            <a:ext cx="3258579" cy="3258579"/>
          </a:xfrm>
          <a:custGeom>
            <a:rect b="b" l="l" r="r" t="t"/>
            <a:pathLst>
              <a:path extrusionOk="0" h="3258579" w="3258579">
                <a:moveTo>
                  <a:pt x="0" y="0"/>
                </a:moveTo>
                <a:lnTo>
                  <a:pt x="3258578" y="0"/>
                </a:lnTo>
                <a:lnTo>
                  <a:pt x="3258578" y="3258579"/>
                </a:lnTo>
                <a:lnTo>
                  <a:pt x="0" y="3258579"/>
                </a:lnTo>
                <a:lnTo>
                  <a:pt x="0" y="0"/>
                </a:lnTo>
                <a:close/>
              </a:path>
            </a:pathLst>
          </a:custGeom>
          <a:blipFill rotWithShape="1">
            <a:blip r:embed="rId5">
              <a:alphaModFix amt="84000"/>
            </a:blip>
            <a:stretch>
              <a:fillRect b="0" l="0" r="0" t="0"/>
            </a:stretch>
          </a:blipFill>
          <a:ln>
            <a:noFill/>
          </a:ln>
        </p:spPr>
      </p:sp>
      <p:sp>
        <p:nvSpPr>
          <p:cNvPr id="749" name="Google Shape;749;p26"/>
          <p:cNvSpPr/>
          <p:nvPr/>
        </p:nvSpPr>
        <p:spPr>
          <a:xfrm>
            <a:off x="5758412" y="33126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4">
              <a:alphaModFix amt="75000"/>
            </a:blip>
            <a:stretch>
              <a:fillRect b="0" l="0" r="0" t="0"/>
            </a:stretch>
          </a:blipFill>
          <a:ln>
            <a:noFill/>
          </a:ln>
        </p:spPr>
      </p:sp>
      <p:sp>
        <p:nvSpPr>
          <p:cNvPr id="750" name="Google Shape;750;p26"/>
          <p:cNvSpPr/>
          <p:nvPr/>
        </p:nvSpPr>
        <p:spPr>
          <a:xfrm rot="7725848">
            <a:off x="6282679" y="1608791"/>
            <a:ext cx="6873591" cy="6873591"/>
          </a:xfrm>
          <a:custGeom>
            <a:rect b="b" l="l" r="r" t="t"/>
            <a:pathLst>
              <a:path extrusionOk="0" h="6873591" w="6873591">
                <a:moveTo>
                  <a:pt x="0" y="0"/>
                </a:moveTo>
                <a:lnTo>
                  <a:pt x="6873591" y="0"/>
                </a:lnTo>
                <a:lnTo>
                  <a:pt x="6873591" y="6873591"/>
                </a:lnTo>
                <a:lnTo>
                  <a:pt x="0" y="6873591"/>
                </a:lnTo>
                <a:lnTo>
                  <a:pt x="0" y="0"/>
                </a:lnTo>
                <a:close/>
              </a:path>
            </a:pathLst>
          </a:custGeom>
          <a:blipFill rotWithShape="1">
            <a:blip r:embed="rId5">
              <a:alphaModFix amt="84000"/>
            </a:blip>
            <a:stretch>
              <a:fillRect b="0" l="0" r="0" t="0"/>
            </a:stretch>
          </a:blipFill>
          <a:ln>
            <a:noFill/>
          </a:ln>
        </p:spPr>
      </p:sp>
      <p:sp>
        <p:nvSpPr>
          <p:cNvPr id="751" name="Google Shape;751;p26"/>
          <p:cNvSpPr/>
          <p:nvPr/>
        </p:nvSpPr>
        <p:spPr>
          <a:xfrm>
            <a:off x="9719475" y="1836406"/>
            <a:ext cx="4961313" cy="4961313"/>
          </a:xfrm>
          <a:custGeom>
            <a:rect b="b" l="l" r="r" t="t"/>
            <a:pathLst>
              <a:path extrusionOk="0" h="4961313" w="4961313">
                <a:moveTo>
                  <a:pt x="0" y="0"/>
                </a:moveTo>
                <a:lnTo>
                  <a:pt x="4961313" y="0"/>
                </a:lnTo>
                <a:lnTo>
                  <a:pt x="4961313" y="4961314"/>
                </a:lnTo>
                <a:lnTo>
                  <a:pt x="0" y="4961314"/>
                </a:lnTo>
                <a:lnTo>
                  <a:pt x="0" y="0"/>
                </a:lnTo>
                <a:close/>
              </a:path>
            </a:pathLst>
          </a:custGeom>
          <a:blipFill rotWithShape="1">
            <a:blip r:embed="rId6">
              <a:alphaModFix amt="43000"/>
            </a:blip>
            <a:stretch>
              <a:fillRect b="0" l="0" r="0" t="0"/>
            </a:stretch>
          </a:blipFill>
          <a:ln>
            <a:noFill/>
          </a:ln>
        </p:spPr>
      </p:sp>
      <p:sp>
        <p:nvSpPr>
          <p:cNvPr id="752" name="Google Shape;752;p26"/>
          <p:cNvSpPr/>
          <p:nvPr/>
        </p:nvSpPr>
        <p:spPr>
          <a:xfrm>
            <a:off x="12247292" y="3725848"/>
            <a:ext cx="412834" cy="397697"/>
          </a:xfrm>
          <a:custGeom>
            <a:rect b="b" l="l" r="r" t="t"/>
            <a:pathLst>
              <a:path extrusionOk="0" h="397697" w="412834">
                <a:moveTo>
                  <a:pt x="0" y="0"/>
                </a:moveTo>
                <a:lnTo>
                  <a:pt x="412834" y="0"/>
                </a:lnTo>
                <a:lnTo>
                  <a:pt x="412834" y="397697"/>
                </a:lnTo>
                <a:lnTo>
                  <a:pt x="0" y="397697"/>
                </a:lnTo>
                <a:lnTo>
                  <a:pt x="0" y="0"/>
                </a:lnTo>
                <a:close/>
              </a:path>
            </a:pathLst>
          </a:custGeom>
          <a:blipFill rotWithShape="1">
            <a:blip r:embed="rId7">
              <a:alphaModFix/>
            </a:blip>
            <a:stretch>
              <a:fillRect b="0" l="0" r="0" t="0"/>
            </a:stretch>
          </a:blipFill>
          <a:ln>
            <a:noFill/>
          </a:ln>
        </p:spPr>
      </p:sp>
      <p:sp>
        <p:nvSpPr>
          <p:cNvPr id="753" name="Google Shape;753;p26"/>
          <p:cNvSpPr/>
          <p:nvPr/>
        </p:nvSpPr>
        <p:spPr>
          <a:xfrm flipH="1">
            <a:off x="16780960" y="6044719"/>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54" name="Google Shape;754;p26"/>
          <p:cNvSpPr/>
          <p:nvPr/>
        </p:nvSpPr>
        <p:spPr>
          <a:xfrm>
            <a:off x="7770893" y="3325798"/>
            <a:ext cx="9952567" cy="5925249"/>
          </a:xfrm>
          <a:custGeom>
            <a:rect b="b" l="l" r="r" t="t"/>
            <a:pathLst>
              <a:path extrusionOk="0" h="5925249" w="9952567">
                <a:moveTo>
                  <a:pt x="0" y="0"/>
                </a:moveTo>
                <a:lnTo>
                  <a:pt x="9952566" y="0"/>
                </a:lnTo>
                <a:lnTo>
                  <a:pt x="9952566" y="5925249"/>
                </a:lnTo>
                <a:lnTo>
                  <a:pt x="0" y="5925249"/>
                </a:lnTo>
                <a:lnTo>
                  <a:pt x="0" y="0"/>
                </a:lnTo>
                <a:close/>
              </a:path>
            </a:pathLst>
          </a:custGeom>
          <a:blipFill rotWithShape="1">
            <a:blip r:embed="rId9">
              <a:alphaModFix/>
            </a:blip>
            <a:stretch>
              <a:fillRect b="0" l="0" r="0" t="0"/>
            </a:stretch>
          </a:blipFill>
          <a:ln>
            <a:noFill/>
          </a:ln>
        </p:spPr>
      </p:sp>
      <p:sp>
        <p:nvSpPr>
          <p:cNvPr id="755" name="Google Shape;755;p26"/>
          <p:cNvSpPr txBox="1"/>
          <p:nvPr/>
        </p:nvSpPr>
        <p:spPr>
          <a:xfrm>
            <a:off x="1028700" y="1645906"/>
            <a:ext cx="6378939"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Báo cáo hàng tháng</a:t>
            </a:r>
            <a:endParaRPr b="1" sz="4800">
              <a:solidFill>
                <a:srgbClr val="F9F4FD"/>
              </a:solidFill>
              <a:latin typeface="Josefin Sans"/>
              <a:ea typeface="Josefin Sans"/>
              <a:cs typeface="Josefin Sans"/>
              <a:sym typeface="Josefin Sans"/>
            </a:endParaRPr>
          </a:p>
        </p:txBody>
      </p:sp>
      <p:grpSp>
        <p:nvGrpSpPr>
          <p:cNvPr id="756" name="Google Shape;756;p26"/>
          <p:cNvGrpSpPr/>
          <p:nvPr/>
        </p:nvGrpSpPr>
        <p:grpSpPr>
          <a:xfrm>
            <a:off x="906169" y="3233364"/>
            <a:ext cx="6378938" cy="2433350"/>
            <a:chOff x="0" y="-95249"/>
            <a:chExt cx="8129867" cy="3244466"/>
          </a:xfrm>
        </p:grpSpPr>
        <p:sp>
          <p:nvSpPr>
            <p:cNvPr id="757" name="Google Shape;757;p26"/>
            <p:cNvSpPr txBox="1"/>
            <p:nvPr/>
          </p:nvSpPr>
          <p:spPr>
            <a:xfrm>
              <a:off x="0" y="-95249"/>
              <a:ext cx="8129867" cy="1856919"/>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Cung cấp cái nhìn tổng quan về hiệu suất kinh doanh của nhà hàng</a:t>
              </a:r>
              <a:endParaRPr b="0" i="0" sz="3200" u="none" cap="none" strike="noStrike">
                <a:solidFill>
                  <a:srgbClr val="F9F4FD"/>
                </a:solidFill>
                <a:latin typeface="Afacad"/>
                <a:ea typeface="Afacad"/>
                <a:cs typeface="Afacad"/>
                <a:sym typeface="Afacad"/>
              </a:endParaRPr>
            </a:p>
          </p:txBody>
        </p:sp>
        <p:sp>
          <p:nvSpPr>
            <p:cNvPr id="758" name="Google Shape;758;p26"/>
            <p:cNvSpPr txBox="1"/>
            <p:nvPr/>
          </p:nvSpPr>
          <p:spPr>
            <a:xfrm>
              <a:off x="0" y="1292298"/>
              <a:ext cx="8008870" cy="1856919"/>
            </a:xfrm>
            <a:prstGeom prst="rect">
              <a:avLst/>
            </a:prstGeom>
            <a:noFill/>
            <a:ln>
              <a:noFill/>
            </a:ln>
          </p:spPr>
          <p:txBody>
            <a:bodyPr anchorCtr="0" anchor="t" bIns="0" lIns="0" spcFirstLastPara="1" rIns="0" wrap="square" tIns="0">
              <a:spAutoFit/>
            </a:bodyPr>
            <a:lstStyle/>
            <a:p>
              <a:pPr indent="-259079" lvl="1" marL="518160" marR="0" rtl="0" algn="l">
                <a:lnSpc>
                  <a:spcPct val="112500"/>
                </a:lnSpc>
                <a:spcBef>
                  <a:spcPts val="0"/>
                </a:spcBef>
                <a:spcAft>
                  <a:spcPts val="0"/>
                </a:spcAft>
                <a:buClr>
                  <a:srgbClr val="F9F4FD"/>
                </a:buClr>
                <a:buSzPts val="3200"/>
                <a:buFont typeface="Arial"/>
                <a:buChar char="•"/>
              </a:pPr>
              <a:r>
                <a:rPr b="0" i="0" lang="en-US" sz="3200" u="none" cap="none" strike="noStrike">
                  <a:solidFill>
                    <a:srgbClr val="F9F4FD"/>
                  </a:solidFill>
                  <a:latin typeface="Afacad"/>
                  <a:ea typeface="Afacad"/>
                  <a:cs typeface="Afacad"/>
                  <a:sym typeface="Afacad"/>
                </a:rPr>
                <a:t>Giúp quảnl ý đánh giá hiệu suất kinh doanh và đưa ra các quyết định chiến lược về tương lai</a:t>
              </a:r>
              <a:endParaRPr/>
            </a:p>
          </p:txBody>
        </p:sp>
      </p:grpSp>
      <p:cxnSp>
        <p:nvCxnSpPr>
          <p:cNvPr id="759" name="Google Shape;759;p26"/>
          <p:cNvCxnSpPr/>
          <p:nvPr/>
        </p:nvCxnSpPr>
        <p:spPr>
          <a:xfrm rot="10800000">
            <a:off x="1028700" y="2738808"/>
            <a:ext cx="6378939" cy="0"/>
          </a:xfrm>
          <a:prstGeom prst="straightConnector1">
            <a:avLst/>
          </a:prstGeom>
          <a:noFill/>
          <a:ln cap="rnd" cmpd="sng" w="38100">
            <a:solidFill>
              <a:srgbClr val="152855"/>
            </a:solidFill>
            <a:prstDash val="solid"/>
            <a:round/>
            <a:headEnd len="sm" w="sm" type="none"/>
            <a:tailEnd len="sm" w="sm" type="none"/>
          </a:ln>
        </p:spPr>
      </p:cxnSp>
      <p:grpSp>
        <p:nvGrpSpPr>
          <p:cNvPr id="760" name="Google Shape;760;p26"/>
          <p:cNvGrpSpPr/>
          <p:nvPr/>
        </p:nvGrpSpPr>
        <p:grpSpPr>
          <a:xfrm>
            <a:off x="14232288" y="503250"/>
            <a:ext cx="3399560" cy="838094"/>
            <a:chOff x="0" y="0"/>
            <a:chExt cx="4532746" cy="1117460"/>
          </a:xfrm>
        </p:grpSpPr>
        <p:sp>
          <p:nvSpPr>
            <p:cNvPr id="761" name="Google Shape;761;p26"/>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762" name="Google Shape;762;p26"/>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grpSp>
        <p:nvGrpSpPr>
          <p:cNvPr id="763" name="Google Shape;763;p26"/>
          <p:cNvGrpSpPr/>
          <p:nvPr/>
        </p:nvGrpSpPr>
        <p:grpSpPr>
          <a:xfrm rot="5400000">
            <a:off x="4195114" y="5789483"/>
            <a:ext cx="1604923" cy="3090207"/>
            <a:chOff x="0" y="0"/>
            <a:chExt cx="2139896" cy="4120276"/>
          </a:xfrm>
        </p:grpSpPr>
        <p:sp>
          <p:nvSpPr>
            <p:cNvPr id="764" name="Google Shape;764;p26"/>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765" name="Google Shape;765;p26"/>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766" name="Google Shape;766;p26"/>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770" name="Shape 770"/>
        <p:cNvGrpSpPr/>
        <p:nvPr/>
      </p:nvGrpSpPr>
      <p:grpSpPr>
        <a:xfrm>
          <a:off x="0" y="0"/>
          <a:ext cx="0" cy="0"/>
          <a:chOff x="0" y="0"/>
          <a:chExt cx="0" cy="0"/>
        </a:xfrm>
      </p:grpSpPr>
      <p:sp>
        <p:nvSpPr>
          <p:cNvPr id="771" name="Google Shape;771;p27"/>
          <p:cNvSpPr/>
          <p:nvPr/>
        </p:nvSpPr>
        <p:spPr>
          <a:xfrm>
            <a:off x="13824483" y="738622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772" name="Google Shape;772;p27"/>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773" name="Google Shape;773;p27"/>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774" name="Google Shape;774;p27"/>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775" name="Google Shape;775;p27"/>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776" name="Google Shape;776;p27"/>
          <p:cNvSpPr/>
          <p:nvPr/>
        </p:nvSpPr>
        <p:spPr>
          <a:xfrm>
            <a:off x="-1844667" y="7198723"/>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777" name="Google Shape;777;p27"/>
          <p:cNvSpPr/>
          <p:nvPr/>
        </p:nvSpPr>
        <p:spPr>
          <a:xfrm>
            <a:off x="13366178" y="6471023"/>
            <a:ext cx="6181154" cy="6181154"/>
          </a:xfrm>
          <a:custGeom>
            <a:rect b="b" l="l" r="r" t="t"/>
            <a:pathLst>
              <a:path extrusionOk="0" h="6181154" w="6181154">
                <a:moveTo>
                  <a:pt x="0" y="0"/>
                </a:moveTo>
                <a:lnTo>
                  <a:pt x="6181154" y="0"/>
                </a:lnTo>
                <a:lnTo>
                  <a:pt x="6181154" y="6181154"/>
                </a:lnTo>
                <a:lnTo>
                  <a:pt x="0" y="6181154"/>
                </a:lnTo>
                <a:lnTo>
                  <a:pt x="0" y="0"/>
                </a:lnTo>
                <a:close/>
              </a:path>
            </a:pathLst>
          </a:custGeom>
          <a:blipFill rotWithShape="1">
            <a:blip r:embed="rId6">
              <a:alphaModFix amt="28000"/>
            </a:blip>
            <a:stretch>
              <a:fillRect b="0" l="0" r="0" t="0"/>
            </a:stretch>
          </a:blipFill>
          <a:ln>
            <a:noFill/>
          </a:ln>
        </p:spPr>
      </p:sp>
      <p:sp>
        <p:nvSpPr>
          <p:cNvPr id="778" name="Google Shape;778;p27"/>
          <p:cNvSpPr/>
          <p:nvPr/>
        </p:nvSpPr>
        <p:spPr>
          <a:xfrm>
            <a:off x="12949209" y="-385951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779" name="Google Shape;779;p27"/>
          <p:cNvSpPr/>
          <p:nvPr/>
        </p:nvSpPr>
        <p:spPr>
          <a:xfrm>
            <a:off x="4463458" y="9257858"/>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780" name="Google Shape;780;p27"/>
          <p:cNvSpPr/>
          <p:nvPr/>
        </p:nvSpPr>
        <p:spPr>
          <a:xfrm>
            <a:off x="9246369" y="347591"/>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781" name="Google Shape;781;p27"/>
          <p:cNvSpPr/>
          <p:nvPr/>
        </p:nvSpPr>
        <p:spPr>
          <a:xfrm>
            <a:off x="3050870" y="5879922"/>
            <a:ext cx="462496" cy="445538"/>
          </a:xfrm>
          <a:custGeom>
            <a:rect b="b" l="l" r="r" t="t"/>
            <a:pathLst>
              <a:path extrusionOk="0" h="445538" w="462496">
                <a:moveTo>
                  <a:pt x="0" y="0"/>
                </a:moveTo>
                <a:lnTo>
                  <a:pt x="462496" y="0"/>
                </a:lnTo>
                <a:lnTo>
                  <a:pt x="462496" y="445538"/>
                </a:lnTo>
                <a:lnTo>
                  <a:pt x="0" y="445538"/>
                </a:lnTo>
                <a:lnTo>
                  <a:pt x="0" y="0"/>
                </a:lnTo>
                <a:close/>
              </a:path>
            </a:pathLst>
          </a:custGeom>
          <a:blipFill rotWithShape="1">
            <a:blip r:embed="rId7">
              <a:alphaModFix/>
            </a:blip>
            <a:stretch>
              <a:fillRect b="0" l="0" r="0" t="0"/>
            </a:stretch>
          </a:blipFill>
          <a:ln>
            <a:noFill/>
          </a:ln>
        </p:spPr>
      </p:sp>
      <p:sp>
        <p:nvSpPr>
          <p:cNvPr id="782" name="Google Shape;782;p27"/>
          <p:cNvSpPr/>
          <p:nvPr/>
        </p:nvSpPr>
        <p:spPr>
          <a:xfrm flipH="1">
            <a:off x="17259300" y="5035862"/>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83" name="Google Shape;783;p27"/>
          <p:cNvSpPr/>
          <p:nvPr/>
        </p:nvSpPr>
        <p:spPr>
          <a:xfrm flipH="1">
            <a:off x="9486033" y="8770893"/>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784" name="Google Shape;784;p27"/>
          <p:cNvSpPr/>
          <p:nvPr/>
        </p:nvSpPr>
        <p:spPr>
          <a:xfrm flipH="1">
            <a:off x="1063537" y="5858988"/>
            <a:ext cx="390941" cy="487407"/>
          </a:xfrm>
          <a:custGeom>
            <a:rect b="b" l="l" r="r" t="t"/>
            <a:pathLst>
              <a:path extrusionOk="0" h="487407" w="390941">
                <a:moveTo>
                  <a:pt x="390941" y="0"/>
                </a:moveTo>
                <a:lnTo>
                  <a:pt x="0" y="0"/>
                </a:lnTo>
                <a:lnTo>
                  <a:pt x="0" y="487406"/>
                </a:lnTo>
                <a:lnTo>
                  <a:pt x="390941" y="487406"/>
                </a:lnTo>
                <a:lnTo>
                  <a:pt x="390941" y="0"/>
                </a:lnTo>
                <a:close/>
              </a:path>
            </a:pathLst>
          </a:custGeom>
          <a:blipFill rotWithShape="1">
            <a:blip r:embed="rId8">
              <a:alphaModFix/>
            </a:blip>
            <a:stretch>
              <a:fillRect b="0" l="0" r="0" t="0"/>
            </a:stretch>
          </a:blipFill>
          <a:ln>
            <a:noFill/>
          </a:ln>
        </p:spPr>
      </p:sp>
      <p:sp>
        <p:nvSpPr>
          <p:cNvPr id="785" name="Google Shape;785;p27"/>
          <p:cNvSpPr/>
          <p:nvPr/>
        </p:nvSpPr>
        <p:spPr>
          <a:xfrm flipH="1">
            <a:off x="11337251" y="1745958"/>
            <a:ext cx="342759" cy="427335"/>
          </a:xfrm>
          <a:custGeom>
            <a:rect b="b" l="l" r="r" t="t"/>
            <a:pathLst>
              <a:path extrusionOk="0" h="427335" w="342759">
                <a:moveTo>
                  <a:pt x="342758" y="0"/>
                </a:moveTo>
                <a:lnTo>
                  <a:pt x="0" y="0"/>
                </a:lnTo>
                <a:lnTo>
                  <a:pt x="0" y="427335"/>
                </a:lnTo>
                <a:lnTo>
                  <a:pt x="342758" y="427335"/>
                </a:lnTo>
                <a:lnTo>
                  <a:pt x="342758" y="0"/>
                </a:lnTo>
                <a:close/>
              </a:path>
            </a:pathLst>
          </a:custGeom>
          <a:blipFill rotWithShape="1">
            <a:blip r:embed="rId8">
              <a:alphaModFix/>
            </a:blip>
            <a:stretch>
              <a:fillRect b="0" l="0" r="0" t="0"/>
            </a:stretch>
          </a:blipFill>
          <a:ln>
            <a:noFill/>
          </a:ln>
        </p:spPr>
      </p:sp>
      <p:sp>
        <p:nvSpPr>
          <p:cNvPr id="786" name="Google Shape;786;p27"/>
          <p:cNvSpPr/>
          <p:nvPr/>
        </p:nvSpPr>
        <p:spPr>
          <a:xfrm flipH="1">
            <a:off x="2495173" y="6471023"/>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787" name="Google Shape;787;p27"/>
          <p:cNvCxnSpPr/>
          <p:nvPr/>
        </p:nvCxnSpPr>
        <p:spPr>
          <a:xfrm>
            <a:off x="10183761" y="4686300"/>
            <a:ext cx="6269988" cy="0"/>
          </a:xfrm>
          <a:prstGeom prst="straightConnector1">
            <a:avLst/>
          </a:prstGeom>
          <a:noFill/>
          <a:ln cap="rnd" cmpd="sng" w="38100">
            <a:solidFill>
              <a:srgbClr val="152855"/>
            </a:solidFill>
            <a:prstDash val="solid"/>
            <a:round/>
            <a:headEnd len="sm" w="sm" type="none"/>
            <a:tailEnd len="sm" w="sm" type="none"/>
          </a:ln>
        </p:spPr>
      </p:cxnSp>
      <p:grpSp>
        <p:nvGrpSpPr>
          <p:cNvPr id="788" name="Google Shape;788;p27"/>
          <p:cNvGrpSpPr/>
          <p:nvPr/>
        </p:nvGrpSpPr>
        <p:grpSpPr>
          <a:xfrm>
            <a:off x="14201069" y="659931"/>
            <a:ext cx="3399560" cy="838094"/>
            <a:chOff x="0" y="0"/>
            <a:chExt cx="4532746" cy="1117460"/>
          </a:xfrm>
        </p:grpSpPr>
        <p:sp>
          <p:nvSpPr>
            <p:cNvPr id="789" name="Google Shape;789;p27"/>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790" name="Google Shape;790;p27"/>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791" name="Google Shape;791;p27"/>
          <p:cNvSpPr/>
          <p:nvPr/>
        </p:nvSpPr>
        <p:spPr>
          <a:xfrm>
            <a:off x="760434" y="1019175"/>
            <a:ext cx="8725599" cy="8059523"/>
          </a:xfrm>
          <a:custGeom>
            <a:rect b="b" l="l" r="r" t="t"/>
            <a:pathLst>
              <a:path extrusionOk="0" h="8059523" w="8725599">
                <a:moveTo>
                  <a:pt x="0" y="0"/>
                </a:moveTo>
                <a:lnTo>
                  <a:pt x="8725599" y="0"/>
                </a:lnTo>
                <a:lnTo>
                  <a:pt x="8725599" y="8059523"/>
                </a:lnTo>
                <a:lnTo>
                  <a:pt x="0" y="8059523"/>
                </a:lnTo>
                <a:lnTo>
                  <a:pt x="0" y="0"/>
                </a:lnTo>
                <a:close/>
              </a:path>
            </a:pathLst>
          </a:custGeom>
          <a:blipFill rotWithShape="1">
            <a:blip r:embed="rId10">
              <a:alphaModFix/>
            </a:blip>
            <a:stretch>
              <a:fillRect b="0" l="0" r="0" t="0"/>
            </a:stretch>
          </a:blipFill>
          <a:ln>
            <a:noFill/>
          </a:ln>
        </p:spPr>
      </p:sp>
      <p:sp>
        <p:nvSpPr>
          <p:cNvPr id="792" name="Google Shape;792;p27"/>
          <p:cNvSpPr txBox="1"/>
          <p:nvPr/>
        </p:nvSpPr>
        <p:spPr>
          <a:xfrm>
            <a:off x="10183761" y="3259416"/>
            <a:ext cx="6364834"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Báo cáo nhân viên</a:t>
            </a:r>
            <a:endParaRPr b="1" sz="4800">
              <a:solidFill>
                <a:srgbClr val="F9F4FD"/>
              </a:solidFill>
              <a:latin typeface="Josefin Sans"/>
              <a:ea typeface="Josefin Sans"/>
              <a:cs typeface="Josefin Sans"/>
              <a:sym typeface="Josefin Sans"/>
            </a:endParaRPr>
          </a:p>
        </p:txBody>
      </p:sp>
      <p:sp>
        <p:nvSpPr>
          <p:cNvPr id="793" name="Google Shape;793;p27"/>
          <p:cNvSpPr txBox="1"/>
          <p:nvPr/>
        </p:nvSpPr>
        <p:spPr>
          <a:xfrm>
            <a:off x="10115645" y="4999098"/>
            <a:ext cx="7411921" cy="3939540"/>
          </a:xfrm>
          <a:prstGeom prst="rect">
            <a:avLst/>
          </a:prstGeom>
          <a:noFill/>
          <a:ln>
            <a:noFill/>
          </a:ln>
        </p:spPr>
        <p:txBody>
          <a:bodyPr anchorCtr="0" anchor="t" bIns="0" lIns="0" spcFirstLastPara="1" rIns="0" wrap="square" tIns="0">
            <a:spAutoFit/>
          </a:bodyPr>
          <a:lstStyle/>
          <a:p>
            <a:pPr indent="0" lvl="0" marL="0" marR="0" rtl="0" algn="just">
              <a:spcBef>
                <a:spcPts val="0"/>
              </a:spcBef>
              <a:spcAft>
                <a:spcPts val="0"/>
              </a:spcAft>
              <a:buNone/>
            </a:pPr>
            <a:r>
              <a:rPr lang="en-US" sz="3200">
                <a:solidFill>
                  <a:srgbClr val="F9F4FD"/>
                </a:solidFill>
                <a:latin typeface="Josefin Sans"/>
                <a:ea typeface="Josefin Sans"/>
                <a:cs typeface="Josefin Sans"/>
                <a:sym typeface="Josefin Sans"/>
              </a:rPr>
              <a:t>Báo cáo nhân viên cung cấp thông tin chi tiết về hoạt động làm việc của từng nhân viên trong một khoảng thời gian nhất định. Quản lý có thể sử dụng thông tin này để đánh giá hiệu suất làm việc, xác định điểm mạnh và điểm yếu của từng nhân viên, từ đó đưa ra phương án đào tạo và phát triển phù hợp.</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797" name="Shape 797"/>
        <p:cNvGrpSpPr/>
        <p:nvPr/>
      </p:nvGrpSpPr>
      <p:grpSpPr>
        <a:xfrm>
          <a:off x="0" y="0"/>
          <a:ext cx="0" cy="0"/>
          <a:chOff x="0" y="0"/>
          <a:chExt cx="0" cy="0"/>
        </a:xfrm>
      </p:grpSpPr>
      <p:grpSp>
        <p:nvGrpSpPr>
          <p:cNvPr id="798" name="Google Shape;798;p28"/>
          <p:cNvGrpSpPr/>
          <p:nvPr/>
        </p:nvGrpSpPr>
        <p:grpSpPr>
          <a:xfrm>
            <a:off x="0" y="3238798"/>
            <a:ext cx="18288000" cy="3447752"/>
            <a:chOff x="0" y="-95250"/>
            <a:chExt cx="4816593" cy="908050"/>
          </a:xfrm>
        </p:grpSpPr>
        <p:sp>
          <p:nvSpPr>
            <p:cNvPr id="799" name="Google Shape;799;p28"/>
            <p:cNvSpPr/>
            <p:nvPr/>
          </p:nvSpPr>
          <p:spPr>
            <a:xfrm>
              <a:off x="0" y="0"/>
              <a:ext cx="4816592" cy="812800"/>
            </a:xfrm>
            <a:custGeom>
              <a:rect b="b" l="l" r="r" t="t"/>
              <a:pathLst>
                <a:path extrusionOk="0" h="812800" w="4816592">
                  <a:moveTo>
                    <a:pt x="0" y="0"/>
                  </a:moveTo>
                  <a:lnTo>
                    <a:pt x="4816592" y="0"/>
                  </a:lnTo>
                  <a:lnTo>
                    <a:pt x="4816592" y="812800"/>
                  </a:lnTo>
                  <a:lnTo>
                    <a:pt x="0" y="812800"/>
                  </a:lnTo>
                  <a:close/>
                </a:path>
              </a:pathLst>
            </a:custGeom>
            <a:gradFill>
              <a:gsLst>
                <a:gs pos="0">
                  <a:srgbClr val="152855">
                    <a:alpha val="28627"/>
                  </a:srgbClr>
                </a:gs>
                <a:gs pos="100000">
                  <a:srgbClr val="B85CBC">
                    <a:alpha val="28627"/>
                  </a:srgbClr>
                </a:gs>
              </a:gsLst>
              <a:lin ang="0" scaled="0"/>
            </a:gradFill>
            <a:ln>
              <a:noFill/>
            </a:ln>
          </p:spPr>
        </p:sp>
        <p:sp>
          <p:nvSpPr>
            <p:cNvPr id="800" name="Google Shape;800;p28"/>
            <p:cNvSpPr txBox="1"/>
            <p:nvPr/>
          </p:nvSpPr>
          <p:spPr>
            <a:xfrm>
              <a:off x="0" y="-95250"/>
              <a:ext cx="4816593" cy="908050"/>
            </a:xfrm>
            <a:prstGeom prst="rect">
              <a:avLst/>
            </a:prstGeom>
            <a:noFill/>
            <a:ln>
              <a:noFill/>
            </a:ln>
          </p:spPr>
          <p:txBody>
            <a:bodyPr anchorCtr="0" anchor="ctr" bIns="50800" lIns="50800" spcFirstLastPara="1" rIns="50800" wrap="square" tIns="50800">
              <a:noAutofit/>
            </a:bodyPr>
            <a:lstStyle/>
            <a:p>
              <a:pPr indent="0" lvl="0" marL="0" marR="0" rtl="0" algn="ctr">
                <a:lnSpc>
                  <a:spcPct val="200000"/>
                </a:lnSpc>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01" name="Google Shape;801;p28"/>
          <p:cNvSpPr/>
          <p:nvPr/>
        </p:nvSpPr>
        <p:spPr>
          <a:xfrm>
            <a:off x="11428017" y="-5326585"/>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802" name="Google Shape;802;p28"/>
          <p:cNvSpPr/>
          <p:nvPr/>
        </p:nvSpPr>
        <p:spPr>
          <a:xfrm>
            <a:off x="-2209321" y="4122887"/>
            <a:ext cx="6804081" cy="6804081"/>
          </a:xfrm>
          <a:custGeom>
            <a:rect b="b" l="l" r="r" t="t"/>
            <a:pathLst>
              <a:path extrusionOk="0" h="6804081" w="6804081">
                <a:moveTo>
                  <a:pt x="0" y="0"/>
                </a:moveTo>
                <a:lnTo>
                  <a:pt x="6804081" y="0"/>
                </a:lnTo>
                <a:lnTo>
                  <a:pt x="6804081" y="6804080"/>
                </a:lnTo>
                <a:lnTo>
                  <a:pt x="0" y="6804080"/>
                </a:lnTo>
                <a:lnTo>
                  <a:pt x="0" y="0"/>
                </a:lnTo>
                <a:close/>
              </a:path>
            </a:pathLst>
          </a:custGeom>
          <a:blipFill rotWithShape="1">
            <a:blip r:embed="rId3">
              <a:alphaModFix amt="75000"/>
            </a:blip>
            <a:stretch>
              <a:fillRect b="0" l="0" r="0" t="0"/>
            </a:stretch>
          </a:blipFill>
          <a:ln>
            <a:noFill/>
          </a:ln>
        </p:spPr>
      </p:sp>
      <p:grpSp>
        <p:nvGrpSpPr>
          <p:cNvPr id="803" name="Google Shape;803;p28"/>
          <p:cNvGrpSpPr/>
          <p:nvPr/>
        </p:nvGrpSpPr>
        <p:grpSpPr>
          <a:xfrm>
            <a:off x="14191754" y="393266"/>
            <a:ext cx="3399560" cy="838094"/>
            <a:chOff x="0" y="0"/>
            <a:chExt cx="4532746" cy="1117460"/>
          </a:xfrm>
        </p:grpSpPr>
        <p:sp>
          <p:nvSpPr>
            <p:cNvPr id="804" name="Google Shape;804;p28"/>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4">
                <a:alphaModFix/>
              </a:blip>
              <a:stretch>
                <a:fillRect b="0" l="0" r="0" t="0"/>
              </a:stretch>
            </a:blipFill>
            <a:ln>
              <a:noFill/>
            </a:ln>
          </p:spPr>
        </p:sp>
        <p:sp>
          <p:nvSpPr>
            <p:cNvPr id="805" name="Google Shape;805;p28"/>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806" name="Google Shape;806;p28"/>
          <p:cNvSpPr/>
          <p:nvPr/>
        </p:nvSpPr>
        <p:spPr>
          <a:xfrm rot="5585196">
            <a:off x="-8523306" y="1859926"/>
            <a:ext cx="11749905" cy="12051184"/>
          </a:xfrm>
          <a:custGeom>
            <a:rect b="b" l="l" r="r" t="t"/>
            <a:pathLst>
              <a:path extrusionOk="0" h="12051184" w="11749905">
                <a:moveTo>
                  <a:pt x="0" y="0"/>
                </a:moveTo>
                <a:lnTo>
                  <a:pt x="11749904" y="0"/>
                </a:lnTo>
                <a:lnTo>
                  <a:pt x="11749904" y="12051185"/>
                </a:lnTo>
                <a:lnTo>
                  <a:pt x="0" y="12051185"/>
                </a:lnTo>
                <a:lnTo>
                  <a:pt x="0" y="0"/>
                </a:lnTo>
                <a:close/>
              </a:path>
            </a:pathLst>
          </a:custGeom>
          <a:blipFill rotWithShape="1">
            <a:blip r:embed="rId5">
              <a:alphaModFix amt="82000"/>
            </a:blip>
            <a:stretch>
              <a:fillRect b="0" l="0" r="0" t="0"/>
            </a:stretch>
          </a:blipFill>
          <a:ln>
            <a:noFill/>
          </a:ln>
        </p:spPr>
      </p:sp>
      <p:sp>
        <p:nvSpPr>
          <p:cNvPr id="807" name="Google Shape;807;p28"/>
          <p:cNvSpPr txBox="1"/>
          <p:nvPr/>
        </p:nvSpPr>
        <p:spPr>
          <a:xfrm>
            <a:off x="5781739" y="4953000"/>
            <a:ext cx="7629461" cy="913712"/>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5000">
                <a:solidFill>
                  <a:srgbClr val="F9F4FD"/>
                </a:solidFill>
                <a:latin typeface="Josefin Sans"/>
                <a:ea typeface="Josefin Sans"/>
                <a:cs typeface="Josefin Sans"/>
                <a:sym typeface="Josefin Sans"/>
              </a:rPr>
              <a:t>CÁC TÍNH NĂNG KHÁC</a:t>
            </a:r>
            <a:endParaRPr/>
          </a:p>
        </p:txBody>
      </p:sp>
      <p:sp>
        <p:nvSpPr>
          <p:cNvPr id="808" name="Google Shape;808;p28"/>
          <p:cNvSpPr txBox="1"/>
          <p:nvPr/>
        </p:nvSpPr>
        <p:spPr>
          <a:xfrm>
            <a:off x="7283957" y="4196499"/>
            <a:ext cx="4298443" cy="584775"/>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3200">
                <a:solidFill>
                  <a:srgbClr val="FFB0DD"/>
                </a:solidFill>
                <a:latin typeface="Afacad"/>
                <a:ea typeface="Afacad"/>
                <a:cs typeface="Afacad"/>
                <a:sym typeface="Afacad"/>
              </a:rPr>
              <a:t>Giá trị sản phẩm của ATC</a:t>
            </a:r>
            <a:endParaRPr b="1" sz="3200">
              <a:solidFill>
                <a:srgbClr val="FFB0DD"/>
              </a:solidFill>
              <a:latin typeface="Afacad"/>
              <a:ea typeface="Afacad"/>
              <a:cs typeface="Afacad"/>
              <a:sym typeface="Afacad"/>
            </a:endParaRPr>
          </a:p>
        </p:txBody>
      </p:sp>
      <p:sp>
        <p:nvSpPr>
          <p:cNvPr id="809" name="Google Shape;809;p28"/>
          <p:cNvSpPr/>
          <p:nvPr/>
        </p:nvSpPr>
        <p:spPr>
          <a:xfrm>
            <a:off x="10977690" y="-3066545"/>
            <a:ext cx="5595005" cy="5595005"/>
          </a:xfrm>
          <a:custGeom>
            <a:rect b="b" l="l" r="r" t="t"/>
            <a:pathLst>
              <a:path extrusionOk="0" h="5595005" w="5595005">
                <a:moveTo>
                  <a:pt x="0" y="0"/>
                </a:moveTo>
                <a:lnTo>
                  <a:pt x="5595005" y="0"/>
                </a:lnTo>
                <a:lnTo>
                  <a:pt x="5595005" y="5595005"/>
                </a:lnTo>
                <a:lnTo>
                  <a:pt x="0" y="5595005"/>
                </a:lnTo>
                <a:lnTo>
                  <a:pt x="0" y="0"/>
                </a:lnTo>
                <a:close/>
              </a:path>
            </a:pathLst>
          </a:custGeom>
          <a:blipFill rotWithShape="1">
            <a:blip r:embed="rId6">
              <a:alphaModFix amt="84000"/>
            </a:blip>
            <a:stretch>
              <a:fillRect b="0" l="0" r="0" t="0"/>
            </a:stretch>
          </a:blipFill>
          <a:ln>
            <a:noFill/>
          </a:ln>
        </p:spPr>
      </p:sp>
      <p:grpSp>
        <p:nvGrpSpPr>
          <p:cNvPr id="810" name="Google Shape;810;p28"/>
          <p:cNvGrpSpPr/>
          <p:nvPr/>
        </p:nvGrpSpPr>
        <p:grpSpPr>
          <a:xfrm rot="5400000">
            <a:off x="12972732" y="6340415"/>
            <a:ext cx="1604923" cy="3090207"/>
            <a:chOff x="0" y="0"/>
            <a:chExt cx="2139896" cy="4120276"/>
          </a:xfrm>
        </p:grpSpPr>
        <p:sp>
          <p:nvSpPr>
            <p:cNvPr id="811" name="Google Shape;811;p28"/>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812" name="Google Shape;812;p28"/>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813" name="Google Shape;813;p28"/>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grpSp>
        <p:nvGrpSpPr>
          <p:cNvPr id="814" name="Google Shape;814;p28"/>
          <p:cNvGrpSpPr/>
          <p:nvPr/>
        </p:nvGrpSpPr>
        <p:grpSpPr>
          <a:xfrm rot="5400000">
            <a:off x="4181347" y="488719"/>
            <a:ext cx="1604923" cy="3090207"/>
            <a:chOff x="0" y="0"/>
            <a:chExt cx="2139896" cy="4120276"/>
          </a:xfrm>
        </p:grpSpPr>
        <p:sp>
          <p:nvSpPr>
            <p:cNvPr id="815" name="Google Shape;815;p28"/>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7">
                <a:alphaModFix/>
              </a:blip>
              <a:stretch>
                <a:fillRect b="0" l="0" r="0" t="0"/>
              </a:stretch>
            </a:blipFill>
            <a:ln>
              <a:noFill/>
            </a:ln>
          </p:spPr>
        </p:sp>
        <p:sp>
          <p:nvSpPr>
            <p:cNvPr id="816" name="Google Shape;816;p28"/>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8">
                <a:alphaModFix/>
              </a:blip>
              <a:stretch>
                <a:fillRect b="0" l="0" r="0" t="0"/>
              </a:stretch>
            </a:blipFill>
            <a:ln>
              <a:noFill/>
            </a:ln>
          </p:spPr>
        </p:sp>
        <p:sp>
          <p:nvSpPr>
            <p:cNvPr id="817" name="Google Shape;817;p28"/>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8">
                <a:alphaModFix/>
              </a:blip>
              <a:stretch>
                <a:fillRect b="0" l="0" r="0" t="0"/>
              </a:stretch>
            </a:blipFill>
            <a:ln>
              <a:noFill/>
            </a:ln>
          </p:spPr>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821" name="Shape 821"/>
        <p:cNvGrpSpPr/>
        <p:nvPr/>
      </p:nvGrpSpPr>
      <p:grpSpPr>
        <a:xfrm>
          <a:off x="0" y="0"/>
          <a:ext cx="0" cy="0"/>
          <a:chOff x="0" y="0"/>
          <a:chExt cx="0" cy="0"/>
        </a:xfrm>
      </p:grpSpPr>
      <p:sp>
        <p:nvSpPr>
          <p:cNvPr id="822" name="Google Shape;822;p29"/>
          <p:cNvSpPr/>
          <p:nvPr/>
        </p:nvSpPr>
        <p:spPr>
          <a:xfrm>
            <a:off x="13824483" y="7386226"/>
            <a:ext cx="8927035" cy="8927035"/>
          </a:xfrm>
          <a:custGeom>
            <a:rect b="b" l="l" r="r" t="t"/>
            <a:pathLst>
              <a:path extrusionOk="0" h="8927035" w="8927035">
                <a:moveTo>
                  <a:pt x="0" y="0"/>
                </a:moveTo>
                <a:lnTo>
                  <a:pt x="8927034" y="0"/>
                </a:lnTo>
                <a:lnTo>
                  <a:pt x="8927034" y="8927035"/>
                </a:lnTo>
                <a:lnTo>
                  <a:pt x="0" y="8927035"/>
                </a:lnTo>
                <a:lnTo>
                  <a:pt x="0" y="0"/>
                </a:lnTo>
                <a:close/>
              </a:path>
            </a:pathLst>
          </a:custGeom>
          <a:blipFill rotWithShape="1">
            <a:blip r:embed="rId3">
              <a:alphaModFix amt="75000"/>
            </a:blip>
            <a:stretch>
              <a:fillRect b="0" l="0" r="0" t="0"/>
            </a:stretch>
          </a:blipFill>
          <a:ln>
            <a:noFill/>
          </a:ln>
        </p:spPr>
      </p:sp>
      <p:sp>
        <p:nvSpPr>
          <p:cNvPr id="823" name="Google Shape;823;p29"/>
          <p:cNvSpPr/>
          <p:nvPr/>
        </p:nvSpPr>
        <p:spPr>
          <a:xfrm>
            <a:off x="-6727862" y="-7397434"/>
            <a:ext cx="10554274" cy="10554274"/>
          </a:xfrm>
          <a:custGeom>
            <a:rect b="b" l="l" r="r" t="t"/>
            <a:pathLst>
              <a:path extrusionOk="0" h="10554274" w="10554274">
                <a:moveTo>
                  <a:pt x="0" y="0"/>
                </a:moveTo>
                <a:lnTo>
                  <a:pt x="10554273" y="0"/>
                </a:lnTo>
                <a:lnTo>
                  <a:pt x="10554273" y="10554273"/>
                </a:lnTo>
                <a:lnTo>
                  <a:pt x="0" y="10554273"/>
                </a:lnTo>
                <a:lnTo>
                  <a:pt x="0" y="0"/>
                </a:lnTo>
                <a:close/>
              </a:path>
            </a:pathLst>
          </a:custGeom>
          <a:blipFill rotWithShape="1">
            <a:blip r:embed="rId4">
              <a:alphaModFix amt="75000"/>
            </a:blip>
            <a:stretch>
              <a:fillRect b="0" l="0" r="0" t="0"/>
            </a:stretch>
          </a:blipFill>
          <a:ln>
            <a:noFill/>
          </a:ln>
        </p:spPr>
      </p:sp>
      <p:sp>
        <p:nvSpPr>
          <p:cNvPr id="824" name="Google Shape;824;p29"/>
          <p:cNvSpPr/>
          <p:nvPr/>
        </p:nvSpPr>
        <p:spPr>
          <a:xfrm>
            <a:off x="14041849" y="-4843140"/>
            <a:ext cx="8927035" cy="8927035"/>
          </a:xfrm>
          <a:custGeom>
            <a:rect b="b" l="l" r="r" t="t"/>
            <a:pathLst>
              <a:path extrusionOk="0" h="8927035" w="8927035">
                <a:moveTo>
                  <a:pt x="0" y="0"/>
                </a:moveTo>
                <a:lnTo>
                  <a:pt x="8927035" y="0"/>
                </a:lnTo>
                <a:lnTo>
                  <a:pt x="8927035" y="8927035"/>
                </a:lnTo>
                <a:lnTo>
                  <a:pt x="0" y="8927035"/>
                </a:lnTo>
                <a:lnTo>
                  <a:pt x="0" y="0"/>
                </a:lnTo>
                <a:close/>
              </a:path>
            </a:pathLst>
          </a:custGeom>
          <a:blipFill rotWithShape="1">
            <a:blip r:embed="rId3">
              <a:alphaModFix amt="75000"/>
            </a:blip>
            <a:stretch>
              <a:fillRect b="0" l="0" r="0" t="0"/>
            </a:stretch>
          </a:blipFill>
          <a:ln>
            <a:noFill/>
          </a:ln>
        </p:spPr>
      </p:sp>
      <p:sp>
        <p:nvSpPr>
          <p:cNvPr id="825" name="Google Shape;825;p29"/>
          <p:cNvSpPr/>
          <p:nvPr/>
        </p:nvSpPr>
        <p:spPr>
          <a:xfrm>
            <a:off x="-2652107" y="7852405"/>
            <a:ext cx="5616711" cy="5616711"/>
          </a:xfrm>
          <a:custGeom>
            <a:rect b="b" l="l" r="r" t="t"/>
            <a:pathLst>
              <a:path extrusionOk="0" h="5616711" w="5616711">
                <a:moveTo>
                  <a:pt x="0" y="0"/>
                </a:moveTo>
                <a:lnTo>
                  <a:pt x="5616712" y="0"/>
                </a:lnTo>
                <a:lnTo>
                  <a:pt x="5616712" y="5616711"/>
                </a:lnTo>
                <a:lnTo>
                  <a:pt x="0" y="5616711"/>
                </a:lnTo>
                <a:lnTo>
                  <a:pt x="0" y="0"/>
                </a:lnTo>
                <a:close/>
              </a:path>
            </a:pathLst>
          </a:custGeom>
          <a:blipFill rotWithShape="1">
            <a:blip r:embed="rId5">
              <a:alphaModFix amt="75000"/>
            </a:blip>
            <a:stretch>
              <a:fillRect b="0" l="0" r="0" t="0"/>
            </a:stretch>
          </a:blipFill>
          <a:ln>
            <a:noFill/>
          </a:ln>
        </p:spPr>
      </p:sp>
      <p:sp>
        <p:nvSpPr>
          <p:cNvPr id="826" name="Google Shape;826;p29"/>
          <p:cNvSpPr/>
          <p:nvPr/>
        </p:nvSpPr>
        <p:spPr>
          <a:xfrm>
            <a:off x="-3768550" y="-5066210"/>
            <a:ext cx="6564236" cy="6564236"/>
          </a:xfrm>
          <a:custGeom>
            <a:rect b="b" l="l" r="r" t="t"/>
            <a:pathLst>
              <a:path extrusionOk="0" h="6564236" w="6564236">
                <a:moveTo>
                  <a:pt x="0" y="0"/>
                </a:moveTo>
                <a:lnTo>
                  <a:pt x="6564237" y="0"/>
                </a:lnTo>
                <a:lnTo>
                  <a:pt x="6564237" y="6564236"/>
                </a:lnTo>
                <a:lnTo>
                  <a:pt x="0" y="6564236"/>
                </a:lnTo>
                <a:lnTo>
                  <a:pt x="0" y="0"/>
                </a:lnTo>
                <a:close/>
              </a:path>
            </a:pathLst>
          </a:custGeom>
          <a:blipFill rotWithShape="1">
            <a:blip r:embed="rId6">
              <a:alphaModFix amt="19999"/>
            </a:blip>
            <a:stretch>
              <a:fillRect b="0" l="0" r="0" t="0"/>
            </a:stretch>
          </a:blipFill>
          <a:ln>
            <a:noFill/>
          </a:ln>
        </p:spPr>
      </p:sp>
      <p:sp>
        <p:nvSpPr>
          <p:cNvPr id="827" name="Google Shape;827;p29"/>
          <p:cNvSpPr/>
          <p:nvPr/>
        </p:nvSpPr>
        <p:spPr>
          <a:xfrm>
            <a:off x="-1844667" y="7198723"/>
            <a:ext cx="6623427" cy="6623427"/>
          </a:xfrm>
          <a:custGeom>
            <a:rect b="b" l="l" r="r" t="t"/>
            <a:pathLst>
              <a:path extrusionOk="0" h="6623427" w="6623427">
                <a:moveTo>
                  <a:pt x="0" y="0"/>
                </a:moveTo>
                <a:lnTo>
                  <a:pt x="6623427" y="0"/>
                </a:lnTo>
                <a:lnTo>
                  <a:pt x="6623427" y="6623427"/>
                </a:lnTo>
                <a:lnTo>
                  <a:pt x="0" y="6623427"/>
                </a:lnTo>
                <a:lnTo>
                  <a:pt x="0" y="0"/>
                </a:lnTo>
                <a:close/>
              </a:path>
            </a:pathLst>
          </a:custGeom>
          <a:blipFill rotWithShape="1">
            <a:blip r:embed="rId6">
              <a:alphaModFix amt="42000"/>
            </a:blip>
            <a:stretch>
              <a:fillRect b="0" l="0" r="0" t="0"/>
            </a:stretch>
          </a:blipFill>
          <a:ln>
            <a:noFill/>
          </a:ln>
        </p:spPr>
      </p:sp>
      <p:sp>
        <p:nvSpPr>
          <p:cNvPr id="828" name="Google Shape;828;p29"/>
          <p:cNvSpPr/>
          <p:nvPr/>
        </p:nvSpPr>
        <p:spPr>
          <a:xfrm>
            <a:off x="13366178" y="6471023"/>
            <a:ext cx="6181154" cy="6181154"/>
          </a:xfrm>
          <a:custGeom>
            <a:rect b="b" l="l" r="r" t="t"/>
            <a:pathLst>
              <a:path extrusionOk="0" h="6181154" w="6181154">
                <a:moveTo>
                  <a:pt x="0" y="0"/>
                </a:moveTo>
                <a:lnTo>
                  <a:pt x="6181154" y="0"/>
                </a:lnTo>
                <a:lnTo>
                  <a:pt x="6181154" y="6181154"/>
                </a:lnTo>
                <a:lnTo>
                  <a:pt x="0" y="6181154"/>
                </a:lnTo>
                <a:lnTo>
                  <a:pt x="0" y="0"/>
                </a:lnTo>
                <a:close/>
              </a:path>
            </a:pathLst>
          </a:custGeom>
          <a:blipFill rotWithShape="1">
            <a:blip r:embed="rId6">
              <a:alphaModFix amt="28000"/>
            </a:blip>
            <a:stretch>
              <a:fillRect b="0" l="0" r="0" t="0"/>
            </a:stretch>
          </a:blipFill>
          <a:ln>
            <a:noFill/>
          </a:ln>
        </p:spPr>
      </p:sp>
      <p:sp>
        <p:nvSpPr>
          <p:cNvPr id="829" name="Google Shape;829;p29"/>
          <p:cNvSpPr/>
          <p:nvPr/>
        </p:nvSpPr>
        <p:spPr>
          <a:xfrm>
            <a:off x="12949209" y="-3859511"/>
            <a:ext cx="6002505" cy="6002505"/>
          </a:xfrm>
          <a:custGeom>
            <a:rect b="b" l="l" r="r" t="t"/>
            <a:pathLst>
              <a:path extrusionOk="0" h="6002505" w="6002505">
                <a:moveTo>
                  <a:pt x="0" y="0"/>
                </a:moveTo>
                <a:lnTo>
                  <a:pt x="6002505" y="0"/>
                </a:lnTo>
                <a:lnTo>
                  <a:pt x="6002505" y="6002505"/>
                </a:lnTo>
                <a:lnTo>
                  <a:pt x="0" y="6002505"/>
                </a:lnTo>
                <a:lnTo>
                  <a:pt x="0" y="0"/>
                </a:lnTo>
                <a:close/>
              </a:path>
            </a:pathLst>
          </a:custGeom>
          <a:blipFill rotWithShape="1">
            <a:blip r:embed="rId6">
              <a:alphaModFix amt="42000"/>
            </a:blip>
            <a:stretch>
              <a:fillRect b="0" l="0" r="0" t="0"/>
            </a:stretch>
          </a:blipFill>
          <a:ln>
            <a:noFill/>
          </a:ln>
        </p:spPr>
      </p:sp>
      <p:sp>
        <p:nvSpPr>
          <p:cNvPr id="830" name="Google Shape;830;p29"/>
          <p:cNvSpPr/>
          <p:nvPr/>
        </p:nvSpPr>
        <p:spPr>
          <a:xfrm>
            <a:off x="4778760" y="8770893"/>
            <a:ext cx="630605" cy="607483"/>
          </a:xfrm>
          <a:custGeom>
            <a:rect b="b" l="l" r="r" t="t"/>
            <a:pathLst>
              <a:path extrusionOk="0" h="607483" w="630605">
                <a:moveTo>
                  <a:pt x="0" y="0"/>
                </a:moveTo>
                <a:lnTo>
                  <a:pt x="630605" y="0"/>
                </a:lnTo>
                <a:lnTo>
                  <a:pt x="630605" y="607483"/>
                </a:lnTo>
                <a:lnTo>
                  <a:pt x="0" y="607483"/>
                </a:lnTo>
                <a:lnTo>
                  <a:pt x="0" y="0"/>
                </a:lnTo>
                <a:close/>
              </a:path>
            </a:pathLst>
          </a:custGeom>
          <a:blipFill rotWithShape="1">
            <a:blip r:embed="rId7">
              <a:alphaModFix/>
            </a:blip>
            <a:stretch>
              <a:fillRect b="0" l="0" r="0" t="0"/>
            </a:stretch>
          </a:blipFill>
          <a:ln>
            <a:noFill/>
          </a:ln>
        </p:spPr>
      </p:sp>
      <p:sp>
        <p:nvSpPr>
          <p:cNvPr id="831" name="Google Shape;831;p29"/>
          <p:cNvSpPr/>
          <p:nvPr/>
        </p:nvSpPr>
        <p:spPr>
          <a:xfrm>
            <a:off x="3595164" y="6940689"/>
            <a:ext cx="462496" cy="445538"/>
          </a:xfrm>
          <a:custGeom>
            <a:rect b="b" l="l" r="r" t="t"/>
            <a:pathLst>
              <a:path extrusionOk="0" h="445538" w="462496">
                <a:moveTo>
                  <a:pt x="0" y="0"/>
                </a:moveTo>
                <a:lnTo>
                  <a:pt x="462495" y="0"/>
                </a:lnTo>
                <a:lnTo>
                  <a:pt x="462495" y="445537"/>
                </a:lnTo>
                <a:lnTo>
                  <a:pt x="0" y="445537"/>
                </a:lnTo>
                <a:lnTo>
                  <a:pt x="0" y="0"/>
                </a:lnTo>
                <a:close/>
              </a:path>
            </a:pathLst>
          </a:custGeom>
          <a:blipFill rotWithShape="1">
            <a:blip r:embed="rId7">
              <a:alphaModFix/>
            </a:blip>
            <a:stretch>
              <a:fillRect b="0" l="0" r="0" t="0"/>
            </a:stretch>
          </a:blipFill>
          <a:ln>
            <a:noFill/>
          </a:ln>
        </p:spPr>
      </p:sp>
      <p:sp>
        <p:nvSpPr>
          <p:cNvPr id="832" name="Google Shape;832;p29"/>
          <p:cNvSpPr/>
          <p:nvPr/>
        </p:nvSpPr>
        <p:spPr>
          <a:xfrm flipH="1">
            <a:off x="9290562" y="835275"/>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833" name="Google Shape;833;p29"/>
          <p:cNvSpPr/>
          <p:nvPr/>
        </p:nvSpPr>
        <p:spPr>
          <a:xfrm flipH="1">
            <a:off x="17064622" y="8890969"/>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834" name="Google Shape;834;p29"/>
          <p:cNvSpPr/>
          <p:nvPr/>
        </p:nvSpPr>
        <p:spPr>
          <a:xfrm flipH="1">
            <a:off x="1063969" y="6601986"/>
            <a:ext cx="390941" cy="487407"/>
          </a:xfrm>
          <a:custGeom>
            <a:rect b="b" l="l" r="r" t="t"/>
            <a:pathLst>
              <a:path extrusionOk="0" h="487407" w="390941">
                <a:moveTo>
                  <a:pt x="390941" y="0"/>
                </a:moveTo>
                <a:lnTo>
                  <a:pt x="0" y="0"/>
                </a:lnTo>
                <a:lnTo>
                  <a:pt x="0" y="487407"/>
                </a:lnTo>
                <a:lnTo>
                  <a:pt x="390941" y="487407"/>
                </a:lnTo>
                <a:lnTo>
                  <a:pt x="390941" y="0"/>
                </a:lnTo>
                <a:close/>
              </a:path>
            </a:pathLst>
          </a:custGeom>
          <a:blipFill rotWithShape="1">
            <a:blip r:embed="rId8">
              <a:alphaModFix/>
            </a:blip>
            <a:stretch>
              <a:fillRect b="0" l="0" r="0" t="0"/>
            </a:stretch>
          </a:blipFill>
          <a:ln>
            <a:noFill/>
          </a:ln>
        </p:spPr>
      </p:sp>
      <p:sp>
        <p:nvSpPr>
          <p:cNvPr id="835" name="Google Shape;835;p29"/>
          <p:cNvSpPr/>
          <p:nvPr/>
        </p:nvSpPr>
        <p:spPr>
          <a:xfrm flipH="1">
            <a:off x="11337251" y="1745958"/>
            <a:ext cx="342759" cy="427335"/>
          </a:xfrm>
          <a:custGeom>
            <a:rect b="b" l="l" r="r" t="t"/>
            <a:pathLst>
              <a:path extrusionOk="0" h="427335" w="342759">
                <a:moveTo>
                  <a:pt x="342758" y="0"/>
                </a:moveTo>
                <a:lnTo>
                  <a:pt x="0" y="0"/>
                </a:lnTo>
                <a:lnTo>
                  <a:pt x="0" y="427335"/>
                </a:lnTo>
                <a:lnTo>
                  <a:pt x="342758" y="427335"/>
                </a:lnTo>
                <a:lnTo>
                  <a:pt x="342758" y="0"/>
                </a:lnTo>
                <a:close/>
              </a:path>
            </a:pathLst>
          </a:custGeom>
          <a:blipFill rotWithShape="1">
            <a:blip r:embed="rId8">
              <a:alphaModFix/>
            </a:blip>
            <a:stretch>
              <a:fillRect b="0" l="0" r="0" t="0"/>
            </a:stretch>
          </a:blipFill>
          <a:ln>
            <a:noFill/>
          </a:ln>
        </p:spPr>
      </p:sp>
      <p:sp>
        <p:nvSpPr>
          <p:cNvPr id="836" name="Google Shape;836;p29"/>
          <p:cNvSpPr/>
          <p:nvPr/>
        </p:nvSpPr>
        <p:spPr>
          <a:xfrm flipH="1">
            <a:off x="2344916" y="7665072"/>
            <a:ext cx="300514" cy="374667"/>
          </a:xfrm>
          <a:custGeom>
            <a:rect b="b" l="l" r="r" t="t"/>
            <a:pathLst>
              <a:path extrusionOk="0" h="374667" w="300514">
                <a:moveTo>
                  <a:pt x="300514" y="0"/>
                </a:moveTo>
                <a:lnTo>
                  <a:pt x="0" y="0"/>
                </a:lnTo>
                <a:lnTo>
                  <a:pt x="0" y="374666"/>
                </a:lnTo>
                <a:lnTo>
                  <a:pt x="300514" y="374666"/>
                </a:lnTo>
                <a:lnTo>
                  <a:pt x="300514" y="0"/>
                </a:lnTo>
                <a:close/>
              </a:path>
            </a:pathLst>
          </a:custGeom>
          <a:blipFill rotWithShape="1">
            <a:blip r:embed="rId8">
              <a:alphaModFix/>
            </a:blip>
            <a:stretch>
              <a:fillRect b="0" l="0" r="0" t="0"/>
            </a:stretch>
          </a:blipFill>
          <a:ln>
            <a:noFill/>
          </a:ln>
        </p:spPr>
      </p:sp>
      <p:cxnSp>
        <p:nvCxnSpPr>
          <p:cNvPr id="837" name="Google Shape;837;p29"/>
          <p:cNvCxnSpPr/>
          <p:nvPr/>
        </p:nvCxnSpPr>
        <p:spPr>
          <a:xfrm flipH="1" rot="10800000">
            <a:off x="832722" y="3530111"/>
            <a:ext cx="5524884" cy="19050"/>
          </a:xfrm>
          <a:prstGeom prst="straightConnector1">
            <a:avLst/>
          </a:prstGeom>
          <a:noFill/>
          <a:ln cap="rnd" cmpd="sng" w="38100">
            <a:solidFill>
              <a:srgbClr val="152855"/>
            </a:solidFill>
            <a:prstDash val="solid"/>
            <a:round/>
            <a:headEnd len="sm" w="sm" type="none"/>
            <a:tailEnd len="sm" w="sm" type="none"/>
          </a:ln>
        </p:spPr>
      </p:cxnSp>
      <p:grpSp>
        <p:nvGrpSpPr>
          <p:cNvPr id="838" name="Google Shape;838;p29"/>
          <p:cNvGrpSpPr/>
          <p:nvPr/>
        </p:nvGrpSpPr>
        <p:grpSpPr>
          <a:xfrm>
            <a:off x="1063969" y="569846"/>
            <a:ext cx="3399560" cy="838094"/>
            <a:chOff x="0" y="0"/>
            <a:chExt cx="4532746" cy="1117460"/>
          </a:xfrm>
        </p:grpSpPr>
        <p:sp>
          <p:nvSpPr>
            <p:cNvPr id="839" name="Google Shape;839;p29"/>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9">
                <a:alphaModFix/>
              </a:blip>
              <a:stretch>
                <a:fillRect b="0" l="0" r="0" t="0"/>
              </a:stretch>
            </a:blipFill>
            <a:ln>
              <a:noFill/>
            </a:ln>
          </p:spPr>
        </p:sp>
        <p:sp>
          <p:nvSpPr>
            <p:cNvPr id="840" name="Google Shape;840;p29"/>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just">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841" name="Google Shape;841;p29"/>
          <p:cNvSpPr/>
          <p:nvPr/>
        </p:nvSpPr>
        <p:spPr>
          <a:xfrm>
            <a:off x="9876974" y="835275"/>
            <a:ext cx="7187648" cy="8423025"/>
          </a:xfrm>
          <a:custGeom>
            <a:rect b="b" l="l" r="r" t="t"/>
            <a:pathLst>
              <a:path extrusionOk="0" h="8423025" w="7187648">
                <a:moveTo>
                  <a:pt x="0" y="0"/>
                </a:moveTo>
                <a:lnTo>
                  <a:pt x="7187648" y="0"/>
                </a:lnTo>
                <a:lnTo>
                  <a:pt x="7187648" y="8423025"/>
                </a:lnTo>
                <a:lnTo>
                  <a:pt x="0" y="8423025"/>
                </a:lnTo>
                <a:lnTo>
                  <a:pt x="0" y="0"/>
                </a:lnTo>
                <a:close/>
              </a:path>
            </a:pathLst>
          </a:custGeom>
          <a:blipFill rotWithShape="1">
            <a:blip r:embed="rId10">
              <a:alphaModFix/>
            </a:blip>
            <a:stretch>
              <a:fillRect b="0" l="0" r="0" t="0"/>
            </a:stretch>
          </a:blipFill>
          <a:ln>
            <a:noFill/>
          </a:ln>
        </p:spPr>
      </p:sp>
      <p:sp>
        <p:nvSpPr>
          <p:cNvPr id="842" name="Google Shape;842;p29"/>
          <p:cNvSpPr txBox="1"/>
          <p:nvPr/>
        </p:nvSpPr>
        <p:spPr>
          <a:xfrm>
            <a:off x="1162511" y="3874026"/>
            <a:ext cx="6365397" cy="2954655"/>
          </a:xfrm>
          <a:prstGeom prst="rect">
            <a:avLst/>
          </a:prstGeom>
          <a:noFill/>
          <a:ln>
            <a:noFill/>
          </a:ln>
        </p:spPr>
        <p:txBody>
          <a:bodyPr anchorCtr="0" anchor="t" bIns="0" lIns="0" spcFirstLastPara="1" rIns="0" wrap="square" tIns="0">
            <a:spAutoFit/>
          </a:bodyPr>
          <a:lstStyle/>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 Máy in ảo</a:t>
            </a:r>
            <a:endParaRPr b="0" i="0" sz="3200" u="none" cap="none" strike="noStrike">
              <a:solidFill>
                <a:srgbClr val="F9F4FD"/>
              </a:solidFill>
              <a:latin typeface="Afacad"/>
              <a:ea typeface="Afacad"/>
              <a:cs typeface="Afacad"/>
              <a:sym typeface="Afacad"/>
            </a:endParaRPr>
          </a:p>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 Cài đặt máy in</a:t>
            </a:r>
            <a:endParaRPr/>
          </a:p>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Máy chủ</a:t>
            </a:r>
            <a:endParaRPr b="0" i="0" sz="3200" u="none" cap="none" strike="noStrike">
              <a:solidFill>
                <a:srgbClr val="F9F4FD"/>
              </a:solidFill>
              <a:latin typeface="Afacad"/>
              <a:ea typeface="Afacad"/>
              <a:cs typeface="Afacad"/>
              <a:sym typeface="Afacad"/>
            </a:endParaRPr>
          </a:p>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Chỉnh sửa thực đơn trực tuyến</a:t>
            </a:r>
            <a:endParaRPr b="0" i="0" sz="3200" u="none" cap="none" strike="noStrike">
              <a:solidFill>
                <a:srgbClr val="F9F4FD"/>
              </a:solidFill>
              <a:latin typeface="Afacad"/>
              <a:ea typeface="Afacad"/>
              <a:cs typeface="Afacad"/>
              <a:sym typeface="Afacad"/>
            </a:endParaRPr>
          </a:p>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Điều chỉnh thuế</a:t>
            </a:r>
            <a:endParaRPr b="0" i="0" sz="3200" u="none" cap="none" strike="noStrike">
              <a:solidFill>
                <a:srgbClr val="F9F4FD"/>
              </a:solidFill>
              <a:latin typeface="Afacad"/>
              <a:ea typeface="Afacad"/>
              <a:cs typeface="Afacad"/>
              <a:sym typeface="Afacad"/>
            </a:endParaRPr>
          </a:p>
          <a:p>
            <a:pPr indent="-259079" lvl="1" marL="518160" marR="0" rtl="0" algn="just">
              <a:spcBef>
                <a:spcPts val="0"/>
              </a:spcBef>
              <a:spcAft>
                <a:spcPts val="0"/>
              </a:spcAft>
              <a:buClr>
                <a:srgbClr val="F9F4FD"/>
              </a:buClr>
              <a:buSzPts val="3200"/>
              <a:buFont typeface="Afacad"/>
              <a:buAutoNum type="arabicPeriod"/>
            </a:pPr>
            <a:r>
              <a:rPr b="0" i="0" lang="en-US" sz="3200" u="none" cap="none" strike="noStrike">
                <a:solidFill>
                  <a:srgbClr val="F9F4FD"/>
                </a:solidFill>
                <a:latin typeface="Afacad"/>
                <a:ea typeface="Afacad"/>
                <a:cs typeface="Afacad"/>
                <a:sym typeface="Afacad"/>
              </a:rPr>
              <a:t>Cài đặt chung</a:t>
            </a:r>
            <a:endParaRPr b="0" i="0" sz="3200" u="none" cap="none" strike="noStrike">
              <a:solidFill>
                <a:srgbClr val="F9F4FD"/>
              </a:solidFill>
              <a:latin typeface="Afacad"/>
              <a:ea typeface="Afacad"/>
              <a:cs typeface="Afacad"/>
              <a:sym typeface="Afacad"/>
            </a:endParaRPr>
          </a:p>
        </p:txBody>
      </p:sp>
      <p:sp>
        <p:nvSpPr>
          <p:cNvPr id="843" name="Google Shape;843;p29"/>
          <p:cNvSpPr txBox="1"/>
          <p:nvPr/>
        </p:nvSpPr>
        <p:spPr>
          <a:xfrm>
            <a:off x="1259506" y="2122316"/>
            <a:ext cx="6364834" cy="877163"/>
          </a:xfrm>
          <a:prstGeom prst="rect">
            <a:avLst/>
          </a:prstGeom>
          <a:noFill/>
          <a:ln>
            <a:noFill/>
          </a:ln>
        </p:spPr>
        <p:txBody>
          <a:bodyPr anchorCtr="0" anchor="t" bIns="0" lIns="0" spcFirstLastPara="1" rIns="0" wrap="square" tIns="0">
            <a:spAutoFit/>
          </a:bodyPr>
          <a:lstStyle/>
          <a:p>
            <a:pPr indent="0" lvl="0" marL="0" marR="0" rtl="0" algn="l">
              <a:lnSpc>
                <a:spcPct val="150000"/>
              </a:lnSpc>
              <a:spcBef>
                <a:spcPts val="0"/>
              </a:spcBef>
              <a:spcAft>
                <a:spcPts val="0"/>
              </a:spcAft>
              <a:buNone/>
            </a:pPr>
            <a:r>
              <a:rPr b="1" lang="en-US" sz="4800">
                <a:solidFill>
                  <a:srgbClr val="F9F4FD"/>
                </a:solidFill>
                <a:latin typeface="Josefin Sans"/>
                <a:ea typeface="Josefin Sans"/>
                <a:cs typeface="Josefin Sans"/>
                <a:sym typeface="Josefin Sans"/>
              </a:rPr>
              <a:t>Các tính năng khác</a:t>
            </a:r>
            <a:endParaRPr b="1" sz="4800">
              <a:solidFill>
                <a:srgbClr val="F9F4FD"/>
              </a:solidFill>
              <a:latin typeface="Josefin Sans"/>
              <a:ea typeface="Josefin Sans"/>
              <a:cs typeface="Josefin Sans"/>
              <a:sym typeface="Josefin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02854"/>
        </a:solidFill>
      </p:bgPr>
    </p:bg>
    <p:spTree>
      <p:nvGrpSpPr>
        <p:cNvPr id="847" name="Shape 847"/>
        <p:cNvGrpSpPr/>
        <p:nvPr/>
      </p:nvGrpSpPr>
      <p:grpSpPr>
        <a:xfrm>
          <a:off x="0" y="0"/>
          <a:ext cx="0" cy="0"/>
          <a:chOff x="0" y="0"/>
          <a:chExt cx="0" cy="0"/>
        </a:xfrm>
      </p:grpSpPr>
      <p:sp>
        <p:nvSpPr>
          <p:cNvPr id="848" name="Google Shape;848;p30"/>
          <p:cNvSpPr/>
          <p:nvPr/>
        </p:nvSpPr>
        <p:spPr>
          <a:xfrm>
            <a:off x="14354102" y="6846286"/>
            <a:ext cx="8916023" cy="8916023"/>
          </a:xfrm>
          <a:custGeom>
            <a:rect b="b" l="l" r="r" t="t"/>
            <a:pathLst>
              <a:path extrusionOk="0" h="8916023" w="8916023">
                <a:moveTo>
                  <a:pt x="0" y="0"/>
                </a:moveTo>
                <a:lnTo>
                  <a:pt x="8916023" y="0"/>
                </a:lnTo>
                <a:lnTo>
                  <a:pt x="8916023" y="8916023"/>
                </a:lnTo>
                <a:lnTo>
                  <a:pt x="0" y="8916023"/>
                </a:lnTo>
                <a:lnTo>
                  <a:pt x="0" y="0"/>
                </a:lnTo>
                <a:close/>
              </a:path>
            </a:pathLst>
          </a:custGeom>
          <a:blipFill rotWithShape="1">
            <a:blip r:embed="rId3">
              <a:alphaModFix/>
            </a:blip>
            <a:stretch>
              <a:fillRect b="0" l="0" r="0" t="0"/>
            </a:stretch>
          </a:blipFill>
          <a:ln>
            <a:noFill/>
          </a:ln>
        </p:spPr>
      </p:sp>
      <p:sp>
        <p:nvSpPr>
          <p:cNvPr id="849" name="Google Shape;849;p30"/>
          <p:cNvSpPr/>
          <p:nvPr/>
        </p:nvSpPr>
        <p:spPr>
          <a:xfrm>
            <a:off x="12967405" y="8892577"/>
            <a:ext cx="4060570" cy="4060570"/>
          </a:xfrm>
          <a:custGeom>
            <a:rect b="b" l="l" r="r" t="t"/>
            <a:pathLst>
              <a:path extrusionOk="0" h="4060570" w="4060570">
                <a:moveTo>
                  <a:pt x="0" y="0"/>
                </a:moveTo>
                <a:lnTo>
                  <a:pt x="4060571" y="0"/>
                </a:lnTo>
                <a:lnTo>
                  <a:pt x="4060571" y="4060570"/>
                </a:lnTo>
                <a:lnTo>
                  <a:pt x="0" y="4060570"/>
                </a:lnTo>
                <a:lnTo>
                  <a:pt x="0" y="0"/>
                </a:lnTo>
                <a:close/>
              </a:path>
            </a:pathLst>
          </a:custGeom>
          <a:blipFill rotWithShape="1">
            <a:blip r:embed="rId4">
              <a:alphaModFix amt="60000"/>
            </a:blip>
            <a:stretch>
              <a:fillRect b="0" l="0" r="0" t="0"/>
            </a:stretch>
          </a:blipFill>
          <a:ln>
            <a:noFill/>
          </a:ln>
        </p:spPr>
      </p:sp>
      <p:sp>
        <p:nvSpPr>
          <p:cNvPr id="850" name="Google Shape;850;p30"/>
          <p:cNvSpPr/>
          <p:nvPr/>
        </p:nvSpPr>
        <p:spPr>
          <a:xfrm>
            <a:off x="-2278921" y="717743"/>
            <a:ext cx="4060570" cy="4060570"/>
          </a:xfrm>
          <a:custGeom>
            <a:rect b="b" l="l" r="r" t="t"/>
            <a:pathLst>
              <a:path extrusionOk="0" h="4060570" w="4060570">
                <a:moveTo>
                  <a:pt x="0" y="0"/>
                </a:moveTo>
                <a:lnTo>
                  <a:pt x="4060571" y="0"/>
                </a:lnTo>
                <a:lnTo>
                  <a:pt x="4060571" y="4060571"/>
                </a:lnTo>
                <a:lnTo>
                  <a:pt x="0" y="4060571"/>
                </a:lnTo>
                <a:lnTo>
                  <a:pt x="0" y="0"/>
                </a:lnTo>
                <a:close/>
              </a:path>
            </a:pathLst>
          </a:custGeom>
          <a:blipFill rotWithShape="1">
            <a:blip r:embed="rId4">
              <a:alphaModFix/>
            </a:blip>
            <a:stretch>
              <a:fillRect b="0" l="0" r="0" t="0"/>
            </a:stretch>
          </a:blipFill>
          <a:ln>
            <a:noFill/>
          </a:ln>
        </p:spPr>
      </p:sp>
      <p:sp>
        <p:nvSpPr>
          <p:cNvPr id="851" name="Google Shape;851;p30"/>
          <p:cNvSpPr/>
          <p:nvPr/>
        </p:nvSpPr>
        <p:spPr>
          <a:xfrm>
            <a:off x="0" y="-3678878"/>
            <a:ext cx="6426906" cy="6426906"/>
          </a:xfrm>
          <a:custGeom>
            <a:rect b="b" l="l" r="r" t="t"/>
            <a:pathLst>
              <a:path extrusionOk="0" h="6426906" w="6426906">
                <a:moveTo>
                  <a:pt x="0" y="0"/>
                </a:moveTo>
                <a:lnTo>
                  <a:pt x="6426906" y="0"/>
                </a:lnTo>
                <a:lnTo>
                  <a:pt x="6426906" y="6426906"/>
                </a:lnTo>
                <a:lnTo>
                  <a:pt x="0" y="6426906"/>
                </a:lnTo>
                <a:lnTo>
                  <a:pt x="0" y="0"/>
                </a:lnTo>
                <a:close/>
              </a:path>
            </a:pathLst>
          </a:custGeom>
          <a:blipFill rotWithShape="1">
            <a:blip r:embed="rId5">
              <a:alphaModFix amt="75000"/>
            </a:blip>
            <a:stretch>
              <a:fillRect b="0" l="0" r="0" t="0"/>
            </a:stretch>
          </a:blipFill>
          <a:ln>
            <a:noFill/>
          </a:ln>
        </p:spPr>
      </p:sp>
      <p:sp>
        <p:nvSpPr>
          <p:cNvPr id="852" name="Google Shape;852;p30"/>
          <p:cNvSpPr/>
          <p:nvPr/>
        </p:nvSpPr>
        <p:spPr>
          <a:xfrm>
            <a:off x="-2583352" y="-4535885"/>
            <a:ext cx="8023860" cy="8229600"/>
          </a:xfrm>
          <a:custGeom>
            <a:rect b="b" l="l" r="r" t="t"/>
            <a:pathLst>
              <a:path extrusionOk="0" h="8229600" w="8023860">
                <a:moveTo>
                  <a:pt x="0" y="0"/>
                </a:moveTo>
                <a:lnTo>
                  <a:pt x="8023860" y="0"/>
                </a:lnTo>
                <a:lnTo>
                  <a:pt x="8023860" y="8229600"/>
                </a:lnTo>
                <a:lnTo>
                  <a:pt x="0" y="8229600"/>
                </a:lnTo>
                <a:lnTo>
                  <a:pt x="0" y="0"/>
                </a:lnTo>
                <a:close/>
              </a:path>
            </a:pathLst>
          </a:custGeom>
          <a:blipFill rotWithShape="1">
            <a:blip r:embed="rId6">
              <a:alphaModFix/>
            </a:blip>
            <a:stretch>
              <a:fillRect b="0" l="0" r="0" t="0"/>
            </a:stretch>
          </a:blipFill>
          <a:ln>
            <a:noFill/>
          </a:ln>
        </p:spPr>
      </p:sp>
      <p:sp>
        <p:nvSpPr>
          <p:cNvPr id="853" name="Google Shape;853;p30"/>
          <p:cNvSpPr/>
          <p:nvPr/>
        </p:nvSpPr>
        <p:spPr>
          <a:xfrm>
            <a:off x="14717456" y="8473589"/>
            <a:ext cx="4621038" cy="4621038"/>
          </a:xfrm>
          <a:custGeom>
            <a:rect b="b" l="l" r="r" t="t"/>
            <a:pathLst>
              <a:path extrusionOk="0" h="4621038" w="4621038">
                <a:moveTo>
                  <a:pt x="0" y="0"/>
                </a:moveTo>
                <a:lnTo>
                  <a:pt x="4621039" y="0"/>
                </a:lnTo>
                <a:lnTo>
                  <a:pt x="4621039" y="4621038"/>
                </a:lnTo>
                <a:lnTo>
                  <a:pt x="0" y="4621038"/>
                </a:lnTo>
                <a:lnTo>
                  <a:pt x="0" y="0"/>
                </a:lnTo>
                <a:close/>
              </a:path>
            </a:pathLst>
          </a:custGeom>
          <a:blipFill rotWithShape="1">
            <a:blip r:embed="rId7">
              <a:alphaModFix amt="84000"/>
            </a:blip>
            <a:stretch>
              <a:fillRect b="0" l="0" r="0" t="0"/>
            </a:stretch>
          </a:blipFill>
          <a:ln>
            <a:noFill/>
          </a:ln>
        </p:spPr>
      </p:sp>
      <p:sp>
        <p:nvSpPr>
          <p:cNvPr id="854" name="Google Shape;854;p30"/>
          <p:cNvSpPr/>
          <p:nvPr/>
        </p:nvSpPr>
        <p:spPr>
          <a:xfrm>
            <a:off x="13797472" y="5775715"/>
            <a:ext cx="556629" cy="536220"/>
          </a:xfrm>
          <a:custGeom>
            <a:rect b="b" l="l" r="r" t="t"/>
            <a:pathLst>
              <a:path extrusionOk="0" h="536220" w="556629">
                <a:moveTo>
                  <a:pt x="0" y="0"/>
                </a:moveTo>
                <a:lnTo>
                  <a:pt x="556630" y="0"/>
                </a:lnTo>
                <a:lnTo>
                  <a:pt x="556630" y="536220"/>
                </a:lnTo>
                <a:lnTo>
                  <a:pt x="0" y="536220"/>
                </a:lnTo>
                <a:lnTo>
                  <a:pt x="0" y="0"/>
                </a:lnTo>
                <a:close/>
              </a:path>
            </a:pathLst>
          </a:custGeom>
          <a:blipFill rotWithShape="1">
            <a:blip r:embed="rId8">
              <a:alphaModFix/>
            </a:blip>
            <a:stretch>
              <a:fillRect b="0" l="0" r="0" t="0"/>
            </a:stretch>
          </a:blipFill>
          <a:ln>
            <a:noFill/>
          </a:ln>
        </p:spPr>
      </p:sp>
      <p:grpSp>
        <p:nvGrpSpPr>
          <p:cNvPr id="855" name="Google Shape;855;p30"/>
          <p:cNvGrpSpPr/>
          <p:nvPr/>
        </p:nvGrpSpPr>
        <p:grpSpPr>
          <a:xfrm rot="5400000">
            <a:off x="2171220" y="5301182"/>
            <a:ext cx="1604923" cy="3090207"/>
            <a:chOff x="0" y="0"/>
            <a:chExt cx="2139896" cy="4120276"/>
          </a:xfrm>
        </p:grpSpPr>
        <p:sp>
          <p:nvSpPr>
            <p:cNvPr id="856" name="Google Shape;856;p30"/>
            <p:cNvSpPr/>
            <p:nvPr/>
          </p:nvSpPr>
          <p:spPr>
            <a:xfrm>
              <a:off x="639997" y="0"/>
              <a:ext cx="979792" cy="943867"/>
            </a:xfrm>
            <a:custGeom>
              <a:rect b="b" l="l" r="r" t="t"/>
              <a:pathLst>
                <a:path extrusionOk="0" h="943867" w="979792">
                  <a:moveTo>
                    <a:pt x="0" y="0"/>
                  </a:moveTo>
                  <a:lnTo>
                    <a:pt x="979792" y="0"/>
                  </a:lnTo>
                  <a:lnTo>
                    <a:pt x="979792" y="943867"/>
                  </a:lnTo>
                  <a:lnTo>
                    <a:pt x="0" y="943867"/>
                  </a:lnTo>
                  <a:lnTo>
                    <a:pt x="0" y="0"/>
                  </a:lnTo>
                  <a:close/>
                </a:path>
              </a:pathLst>
            </a:custGeom>
            <a:blipFill rotWithShape="1">
              <a:blip r:embed="rId8">
                <a:alphaModFix/>
              </a:blip>
              <a:stretch>
                <a:fillRect b="0" l="0" r="0" t="0"/>
              </a:stretch>
            </a:blipFill>
            <a:ln>
              <a:noFill/>
            </a:ln>
          </p:spPr>
        </p:sp>
        <p:sp>
          <p:nvSpPr>
            <p:cNvPr id="857" name="Google Shape;857;p30"/>
            <p:cNvSpPr/>
            <p:nvPr/>
          </p:nvSpPr>
          <p:spPr>
            <a:xfrm rot="10800000">
              <a:off x="0" y="1509088"/>
              <a:ext cx="639997" cy="797918"/>
            </a:xfrm>
            <a:custGeom>
              <a:rect b="b" l="l" r="r" t="t"/>
              <a:pathLst>
                <a:path extrusionOk="0" h="797918" w="639997">
                  <a:moveTo>
                    <a:pt x="639997" y="797918"/>
                  </a:moveTo>
                  <a:lnTo>
                    <a:pt x="0" y="797918"/>
                  </a:lnTo>
                  <a:lnTo>
                    <a:pt x="0" y="0"/>
                  </a:lnTo>
                  <a:lnTo>
                    <a:pt x="639997" y="0"/>
                  </a:lnTo>
                  <a:lnTo>
                    <a:pt x="639997" y="797918"/>
                  </a:lnTo>
                  <a:close/>
                </a:path>
              </a:pathLst>
            </a:custGeom>
            <a:blipFill rotWithShape="1">
              <a:blip r:embed="rId9">
                <a:alphaModFix/>
              </a:blip>
              <a:stretch>
                <a:fillRect b="0" l="0" r="0" t="0"/>
              </a:stretch>
            </a:blipFill>
            <a:ln>
              <a:noFill/>
            </a:ln>
          </p:spPr>
        </p:sp>
        <p:sp>
          <p:nvSpPr>
            <p:cNvPr id="858" name="Google Shape;858;p30"/>
            <p:cNvSpPr/>
            <p:nvPr/>
          </p:nvSpPr>
          <p:spPr>
            <a:xfrm rot="10800000">
              <a:off x="1129893" y="2861052"/>
              <a:ext cx="1010003" cy="1259224"/>
            </a:xfrm>
            <a:custGeom>
              <a:rect b="b" l="l" r="r" t="t"/>
              <a:pathLst>
                <a:path extrusionOk="0" h="1259224" w="1010003">
                  <a:moveTo>
                    <a:pt x="1010002" y="1259224"/>
                  </a:moveTo>
                  <a:lnTo>
                    <a:pt x="0" y="1259224"/>
                  </a:lnTo>
                  <a:lnTo>
                    <a:pt x="0" y="0"/>
                  </a:lnTo>
                  <a:lnTo>
                    <a:pt x="1010002" y="0"/>
                  </a:lnTo>
                  <a:lnTo>
                    <a:pt x="1010002" y="1259224"/>
                  </a:lnTo>
                  <a:close/>
                </a:path>
              </a:pathLst>
            </a:custGeom>
            <a:blipFill rotWithShape="1">
              <a:blip r:embed="rId9">
                <a:alphaModFix/>
              </a:blip>
              <a:stretch>
                <a:fillRect b="0" l="0" r="0" t="0"/>
              </a:stretch>
            </a:blipFill>
            <a:ln>
              <a:noFill/>
            </a:ln>
          </p:spPr>
        </p:sp>
      </p:grpSp>
      <p:sp>
        <p:nvSpPr>
          <p:cNvPr id="859" name="Google Shape;859;p30"/>
          <p:cNvSpPr txBox="1"/>
          <p:nvPr/>
        </p:nvSpPr>
        <p:spPr>
          <a:xfrm>
            <a:off x="4404156" y="3364512"/>
            <a:ext cx="9222399" cy="3008516"/>
          </a:xfrm>
          <a:prstGeom prst="rect">
            <a:avLst/>
          </a:prstGeom>
          <a:noFill/>
          <a:ln>
            <a:noFill/>
          </a:ln>
        </p:spPr>
        <p:txBody>
          <a:bodyPr anchorCtr="0" anchor="t" bIns="0" lIns="0" spcFirstLastPara="1" rIns="0" wrap="square" tIns="0">
            <a:spAutoFit/>
          </a:bodyPr>
          <a:lstStyle/>
          <a:p>
            <a:pPr indent="0" lvl="0" marL="0" marR="0" rtl="0" algn="ctr">
              <a:lnSpc>
                <a:spcPct val="150000"/>
              </a:lnSpc>
              <a:spcBef>
                <a:spcPts val="0"/>
              </a:spcBef>
              <a:spcAft>
                <a:spcPts val="0"/>
              </a:spcAft>
              <a:buNone/>
            </a:pPr>
            <a:r>
              <a:rPr b="1" lang="en-US" sz="6800">
                <a:solidFill>
                  <a:srgbClr val="F4DAFF"/>
                </a:solidFill>
                <a:latin typeface="Josefin Sans"/>
                <a:ea typeface="Josefin Sans"/>
                <a:cs typeface="Josefin Sans"/>
                <a:sym typeface="Josefin Sans"/>
              </a:rPr>
              <a:t>CẢM ƠN MỌI NGƯỜI ĐÃ LẮNG NGHE !!!</a:t>
            </a:r>
            <a:endParaRPr/>
          </a:p>
        </p:txBody>
      </p:sp>
      <p:grpSp>
        <p:nvGrpSpPr>
          <p:cNvPr id="860" name="Google Shape;860;p30"/>
          <p:cNvGrpSpPr/>
          <p:nvPr/>
        </p:nvGrpSpPr>
        <p:grpSpPr>
          <a:xfrm>
            <a:off x="14191754" y="393266"/>
            <a:ext cx="3399560" cy="838094"/>
            <a:chOff x="0" y="0"/>
            <a:chExt cx="4532746" cy="1117460"/>
          </a:xfrm>
        </p:grpSpPr>
        <p:sp>
          <p:nvSpPr>
            <p:cNvPr id="861" name="Google Shape;861;p30"/>
            <p:cNvSpPr/>
            <p:nvPr/>
          </p:nvSpPr>
          <p:spPr>
            <a:xfrm rot="60000">
              <a:off x="9530" y="8440"/>
              <a:ext cx="976766" cy="1100581"/>
            </a:xfrm>
            <a:custGeom>
              <a:rect b="b" l="l" r="r" t="t"/>
              <a:pathLst>
                <a:path extrusionOk="0" h="1100581" w="976766">
                  <a:moveTo>
                    <a:pt x="0" y="0"/>
                  </a:moveTo>
                  <a:lnTo>
                    <a:pt x="976765" y="0"/>
                  </a:lnTo>
                  <a:lnTo>
                    <a:pt x="976765" y="1100581"/>
                  </a:lnTo>
                  <a:lnTo>
                    <a:pt x="0" y="1100581"/>
                  </a:lnTo>
                  <a:lnTo>
                    <a:pt x="0" y="0"/>
                  </a:lnTo>
                  <a:close/>
                </a:path>
              </a:pathLst>
            </a:custGeom>
            <a:blipFill rotWithShape="1">
              <a:blip r:embed="rId10">
                <a:alphaModFix/>
              </a:blip>
              <a:stretch>
                <a:fillRect b="0" l="0" r="0" t="0"/>
              </a:stretch>
            </a:blipFill>
            <a:ln>
              <a:noFill/>
            </a:ln>
          </p:spPr>
        </p:sp>
        <p:sp>
          <p:nvSpPr>
            <p:cNvPr id="862" name="Google Shape;862;p30"/>
            <p:cNvSpPr txBox="1"/>
            <p:nvPr/>
          </p:nvSpPr>
          <p:spPr>
            <a:xfrm>
              <a:off x="935495" y="30665"/>
              <a:ext cx="3597251" cy="751967"/>
            </a:xfrm>
            <a:prstGeom prst="rect">
              <a:avLst/>
            </a:prstGeom>
            <a:noFill/>
            <a:ln>
              <a:noFill/>
            </a:ln>
          </p:spPr>
          <p:txBody>
            <a:bodyPr anchorCtr="0" anchor="t" bIns="0" lIns="0" spcFirstLastPara="1" rIns="0" wrap="square" tIns="0">
              <a:spAutoFit/>
            </a:bodyPr>
            <a:lstStyle/>
            <a:p>
              <a:pPr indent="0" lvl="0" marL="0" marR="0" rtl="0" algn="r">
                <a:lnSpc>
                  <a:spcPct val="117999"/>
                </a:lnSpc>
                <a:spcBef>
                  <a:spcPts val="0"/>
                </a:spcBef>
                <a:spcAft>
                  <a:spcPts val="0"/>
                </a:spcAft>
                <a:buNone/>
              </a:pPr>
              <a:r>
                <a:rPr lang="en-US" sz="3600">
                  <a:solidFill>
                    <a:srgbClr val="F9F4FD"/>
                  </a:solidFill>
                  <a:latin typeface="Poppins SemiBold"/>
                  <a:ea typeface="Poppins SemiBold"/>
                  <a:cs typeface="Poppins SemiBold"/>
                  <a:sym typeface="Poppins SemiBold"/>
                </a:rPr>
                <a:t>ATC GROUP</a:t>
              </a:r>
              <a:endParaRPr/>
            </a:p>
          </p:txBody>
        </p:sp>
      </p:grpSp>
      <p:sp>
        <p:nvSpPr>
          <p:cNvPr id="863" name="Google Shape;863;p30"/>
          <p:cNvSpPr/>
          <p:nvPr/>
        </p:nvSpPr>
        <p:spPr>
          <a:xfrm>
            <a:off x="8641500" y="8328761"/>
            <a:ext cx="747712" cy="186928"/>
          </a:xfrm>
          <a:custGeom>
            <a:rect b="b" l="l" r="r" t="t"/>
            <a:pathLst>
              <a:path extrusionOk="0" h="186928" w="747712">
                <a:moveTo>
                  <a:pt x="0" y="0"/>
                </a:moveTo>
                <a:lnTo>
                  <a:pt x="747712" y="0"/>
                </a:lnTo>
                <a:lnTo>
                  <a:pt x="747712" y="186928"/>
                </a:lnTo>
                <a:lnTo>
                  <a:pt x="0" y="186928"/>
                </a:lnTo>
                <a:lnTo>
                  <a:pt x="0" y="0"/>
                </a:lnTo>
                <a:close/>
              </a:path>
            </a:pathLst>
          </a:custGeom>
          <a:blipFill rotWithShape="1">
            <a:blip r:embed="rId11">
              <a:alphaModFix/>
            </a:blip>
            <a:stretch>
              <a:fillRect b="0" l="0" r="0" t="0"/>
            </a:stretch>
          </a:blipFill>
          <a:ln>
            <a:noFill/>
          </a:ln>
        </p:spPr>
      </p:sp>
      <p:grpSp>
        <p:nvGrpSpPr>
          <p:cNvPr id="864" name="Google Shape;864;p30"/>
          <p:cNvGrpSpPr/>
          <p:nvPr/>
        </p:nvGrpSpPr>
        <p:grpSpPr>
          <a:xfrm rot="5400000">
            <a:off x="12702524" y="867853"/>
            <a:ext cx="1848061" cy="3558363"/>
            <a:chOff x="0" y="0"/>
            <a:chExt cx="2464082" cy="4744483"/>
          </a:xfrm>
        </p:grpSpPr>
        <p:sp>
          <p:nvSpPr>
            <p:cNvPr id="865" name="Google Shape;865;p30"/>
            <p:cNvSpPr/>
            <p:nvPr/>
          </p:nvSpPr>
          <p:spPr>
            <a:xfrm>
              <a:off x="736954" y="0"/>
              <a:ext cx="1128227" cy="1086859"/>
            </a:xfrm>
            <a:custGeom>
              <a:rect b="b" l="l" r="r" t="t"/>
              <a:pathLst>
                <a:path extrusionOk="0" h="1086859" w="1128227">
                  <a:moveTo>
                    <a:pt x="0" y="0"/>
                  </a:moveTo>
                  <a:lnTo>
                    <a:pt x="1128227" y="0"/>
                  </a:lnTo>
                  <a:lnTo>
                    <a:pt x="1128227" y="1086859"/>
                  </a:lnTo>
                  <a:lnTo>
                    <a:pt x="0" y="1086859"/>
                  </a:lnTo>
                  <a:lnTo>
                    <a:pt x="0" y="0"/>
                  </a:lnTo>
                  <a:close/>
                </a:path>
              </a:pathLst>
            </a:custGeom>
            <a:blipFill rotWithShape="1">
              <a:blip r:embed="rId8">
                <a:alphaModFix/>
              </a:blip>
              <a:stretch>
                <a:fillRect b="0" l="0" r="0" t="0"/>
              </a:stretch>
            </a:blipFill>
            <a:ln>
              <a:noFill/>
            </a:ln>
          </p:spPr>
        </p:sp>
        <p:sp>
          <p:nvSpPr>
            <p:cNvPr id="866" name="Google Shape;866;p30"/>
            <p:cNvSpPr/>
            <p:nvPr/>
          </p:nvSpPr>
          <p:spPr>
            <a:xfrm rot="10800000">
              <a:off x="0" y="1737710"/>
              <a:ext cx="736954" cy="918800"/>
            </a:xfrm>
            <a:custGeom>
              <a:rect b="b" l="l" r="r" t="t"/>
              <a:pathLst>
                <a:path extrusionOk="0" h="918800" w="736954">
                  <a:moveTo>
                    <a:pt x="736954" y="918799"/>
                  </a:moveTo>
                  <a:lnTo>
                    <a:pt x="0" y="918799"/>
                  </a:lnTo>
                  <a:lnTo>
                    <a:pt x="0" y="0"/>
                  </a:lnTo>
                  <a:lnTo>
                    <a:pt x="736954" y="0"/>
                  </a:lnTo>
                  <a:lnTo>
                    <a:pt x="736954" y="918799"/>
                  </a:lnTo>
                  <a:close/>
                </a:path>
              </a:pathLst>
            </a:custGeom>
            <a:blipFill rotWithShape="1">
              <a:blip r:embed="rId9">
                <a:alphaModFix/>
              </a:blip>
              <a:stretch>
                <a:fillRect b="0" l="0" r="0" t="0"/>
              </a:stretch>
            </a:blipFill>
            <a:ln>
              <a:noFill/>
            </a:ln>
          </p:spPr>
        </p:sp>
        <p:sp>
          <p:nvSpPr>
            <p:cNvPr id="867" name="Google Shape;867;p30"/>
            <p:cNvSpPr/>
            <p:nvPr/>
          </p:nvSpPr>
          <p:spPr>
            <a:xfrm rot="10800000">
              <a:off x="1301068" y="3294491"/>
              <a:ext cx="1163014" cy="1449992"/>
            </a:xfrm>
            <a:custGeom>
              <a:rect b="b" l="l" r="r" t="t"/>
              <a:pathLst>
                <a:path extrusionOk="0" h="1449992" w="1163014">
                  <a:moveTo>
                    <a:pt x="1163014" y="1449991"/>
                  </a:moveTo>
                  <a:lnTo>
                    <a:pt x="0" y="1449991"/>
                  </a:lnTo>
                  <a:lnTo>
                    <a:pt x="0" y="0"/>
                  </a:lnTo>
                  <a:lnTo>
                    <a:pt x="1163014" y="0"/>
                  </a:lnTo>
                  <a:lnTo>
                    <a:pt x="1163014" y="1449991"/>
                  </a:lnTo>
                  <a:close/>
                </a:path>
              </a:pathLst>
            </a:custGeom>
            <a:blipFill rotWithShape="1">
              <a:blip r:embed="rId9">
                <a:alphaModFix/>
              </a:blip>
              <a:stretch>
                <a:fillRect b="0" l="0" r="0" t="0"/>
              </a:stretch>
            </a:blipFill>
            <a:ln>
              <a:noFill/>
            </a:ln>
          </p:spPr>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Ngọc Quỳnh</dc:creator>
</cp:coreProperties>
</file>